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2.xml" ContentType="application/vnd.openxmlformats-officedocument.theme+xml"/>
  <Override PartName="/ppt/slideLayouts/slideLayout60.xml" ContentType="application/vnd.openxmlformats-officedocument.presentationml.slideLayout+xml"/>
  <Override PartName="/ppt/theme/theme3.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4.xml" ContentType="application/vnd.openxmlformats-officedocument.theme+xml"/>
  <Override PartName="/ppt/slideLayouts/slideLayout78.xml" ContentType="application/vnd.openxmlformats-officedocument.presentationml.slideLayout+xml"/>
  <Override PartName="/ppt/theme/theme5.xml" ContentType="application/vnd.openxmlformats-officedocument.theme+xml"/>
  <Override PartName="/ppt/slideLayouts/slideLayout79.xml" ContentType="application/vnd.openxmlformats-officedocument.presentationml.slideLayout+xml"/>
  <Override PartName="/ppt/theme/theme6.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7.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685" r:id="rId2"/>
    <p:sldMasterId id="2147484038" r:id="rId3"/>
    <p:sldMasterId id="2147484040" r:id="rId4"/>
    <p:sldMasterId id="2147484094" r:id="rId5"/>
    <p:sldMasterId id="2147484096" r:id="rId6"/>
    <p:sldMasterId id="2147484098" r:id="rId7"/>
    <p:sldMasterId id="2147484178" r:id="rId8"/>
  </p:sldMasterIdLst>
  <p:notesMasterIdLst>
    <p:notesMasterId r:id="rId26"/>
  </p:notesMasterIdLst>
  <p:handoutMasterIdLst>
    <p:handoutMasterId r:id="rId27"/>
  </p:handoutMasterIdLst>
  <p:sldIdLst>
    <p:sldId id="271" r:id="rId9"/>
    <p:sldId id="2147470447" r:id="rId10"/>
    <p:sldId id="2147468731" r:id="rId11"/>
    <p:sldId id="2147468736" r:id="rId12"/>
    <p:sldId id="2147468735" r:id="rId13"/>
    <p:sldId id="2147470442" r:id="rId14"/>
    <p:sldId id="4525" r:id="rId15"/>
    <p:sldId id="408" r:id="rId16"/>
    <p:sldId id="2147468756" r:id="rId17"/>
    <p:sldId id="2147470450" r:id="rId18"/>
    <p:sldId id="400" r:id="rId19"/>
    <p:sldId id="401" r:id="rId20"/>
    <p:sldId id="402" r:id="rId21"/>
    <p:sldId id="1877" r:id="rId22"/>
    <p:sldId id="2147470448" r:id="rId23"/>
    <p:sldId id="1856" r:id="rId24"/>
    <p:sldId id="1855"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isruption" id="{73E1AA13-DCBF-4DB3-B86F-C7D11022541B}">
          <p14:sldIdLst>
            <p14:sldId id="271"/>
            <p14:sldId id="2147470447"/>
          </p14:sldIdLst>
        </p14:section>
        <p14:section name="Social Impact Framework" id="{C2AB4A99-3E5A-443D-8FED-64F22DF574A5}">
          <p14:sldIdLst>
            <p14:sldId id="2147468731"/>
            <p14:sldId id="2147468736"/>
            <p14:sldId id="2147468735"/>
          </p14:sldIdLst>
        </p14:section>
        <p14:section name="Microsoft's Path" id="{E7AEB861-A526-4A90-8F77-A14783DBF619}">
          <p14:sldIdLst>
            <p14:sldId id="2147470442"/>
          </p14:sldIdLst>
        </p14:section>
        <p14:section name="AI for Good" id="{BB98D98A-F386-4A51-B4C9-19DF67CC06A8}">
          <p14:sldIdLst>
            <p14:sldId id="4525"/>
            <p14:sldId id="408"/>
            <p14:sldId id="2147468756"/>
            <p14:sldId id="2147470450"/>
          </p14:sldIdLst>
        </p14:section>
        <p14:section name="Slides for Discussion" id="{58E2CB59-B163-4C2E-A041-46BF4BFD10CB}">
          <p14:sldIdLst>
            <p14:sldId id="400"/>
            <p14:sldId id="401"/>
            <p14:sldId id="402"/>
            <p14:sldId id="1877"/>
            <p14:sldId id="2147470448"/>
            <p14:sldId id="1856"/>
            <p14:sldId id="1855"/>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C0C0C"/>
    <a:srgbClr val="E3120B"/>
    <a:srgbClr val="F6F6F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386" autoAdjust="0"/>
    <p:restoredTop sz="62767" autoAdjust="0"/>
  </p:normalViewPr>
  <p:slideViewPr>
    <p:cSldViewPr snapToGrid="0">
      <p:cViewPr varScale="1">
        <p:scale>
          <a:sx n="84" d="100"/>
          <a:sy n="84" d="100"/>
        </p:scale>
        <p:origin x="1332" y="68"/>
      </p:cViewPr>
      <p:guideLst/>
    </p:cSldViewPr>
  </p:slideViewPr>
  <p:notesTextViewPr>
    <p:cViewPr>
      <p:scale>
        <a:sx n="125" d="100"/>
        <a:sy n="125" d="100"/>
      </p:scale>
      <p:origin x="0" y="0"/>
    </p:cViewPr>
  </p:notesTextViewPr>
  <p:sorterViewPr>
    <p:cViewPr>
      <p:scale>
        <a:sx n="50" d="100"/>
        <a:sy n="50" d="100"/>
      </p:scale>
      <p:origin x="0" y="0"/>
    </p:cViewPr>
  </p:sorterViewPr>
  <p:notesViewPr>
    <p:cSldViewPr snapToGrid="0">
      <p:cViewPr varScale="1">
        <p:scale>
          <a:sx n="85" d="100"/>
          <a:sy n="85" d="100"/>
        </p:scale>
        <p:origin x="2310" y="96"/>
      </p:cViewPr>
      <p:guideLst/>
    </p:cSldViewPr>
  </p:notesViewPr>
  <p:gridSpacing cx="76200" cy="76200"/>
</p:viewPr>
</file>

<file path=ppt/_rels/presentation.xml.rels><?xml version="1.0" encoding="UTF-8" standalone="yes"?><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3.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presProps" Target="pres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iagrams/_rels/data1.xml.rels><?xml version="1.0" encoding="UTF-8" standalone="yes"?><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rawing1.xml.rels><?xml version="1.0" encoding="UTF-8" standalone="yes"?><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2227CB7-3DEA-4494-9CCC-0743BB4C52F6}" type="doc">
      <dgm:prSet loTypeId="urn:microsoft.com/office/officeart/2018/5/layout/CenteredIconLabelDescriptionList" loCatId="icon" qsTypeId="urn:microsoft.com/office/officeart/2005/8/quickstyle/simple1" qsCatId="simple" csTypeId="urn:microsoft.com/office/officeart/2005/8/colors/accent2_2" csCatId="accent2" phldr="1"/>
      <dgm:spPr/>
      <dgm:t>
        <a:bodyPr/>
        <a:lstStyle/>
        <a:p>
          <a:endParaRPr lang="en-US"/>
        </a:p>
      </dgm:t>
    </dgm:pt>
    <dgm:pt modelId="{5E2613F1-7868-4F50-87F0-4B4E8A0BB5F8}">
      <dgm:prSet custT="1"/>
      <dgm:spPr/>
      <dgm:t>
        <a:bodyPr/>
        <a:lstStyle/>
        <a:p>
          <a:pPr>
            <a:lnSpc>
              <a:spcPct val="100000"/>
            </a:lnSpc>
            <a:defRPr b="1"/>
          </a:pPr>
          <a:r>
            <a:rPr lang="en-US" sz="2000" baseline="0" dirty="0"/>
            <a:t>AI for Earth</a:t>
          </a:r>
          <a:endParaRPr lang="en-US" sz="2000" dirty="0"/>
        </a:p>
      </dgm:t>
    </dgm:pt>
    <dgm:pt modelId="{3CFB942C-E2FF-4158-BAB6-B5CAB4B6B3AE}" type="parTrans" cxnId="{D02A2859-D69D-4A91-93FF-C2B092CE5EAA}">
      <dgm:prSet/>
      <dgm:spPr/>
      <dgm:t>
        <a:bodyPr/>
        <a:lstStyle/>
        <a:p>
          <a:endParaRPr lang="en-US" sz="2400"/>
        </a:p>
      </dgm:t>
    </dgm:pt>
    <dgm:pt modelId="{6C6A9837-C530-49A2-8524-6952E8D8A9C5}" type="sibTrans" cxnId="{D02A2859-D69D-4A91-93FF-C2B092CE5EAA}">
      <dgm:prSet/>
      <dgm:spPr/>
      <dgm:t>
        <a:bodyPr/>
        <a:lstStyle/>
        <a:p>
          <a:endParaRPr lang="en-US" sz="2400"/>
        </a:p>
      </dgm:t>
    </dgm:pt>
    <dgm:pt modelId="{9A344DD0-2D16-4147-8543-2B5018873A48}">
      <dgm:prSet custT="1"/>
      <dgm:spPr/>
      <dgm:t>
        <a:bodyPr/>
        <a:lstStyle/>
        <a:p>
          <a:pPr>
            <a:lnSpc>
              <a:spcPct val="100000"/>
            </a:lnSpc>
          </a:pPr>
          <a:r>
            <a:rPr lang="en-US" sz="1600" baseline="0" dirty="0"/>
            <a:t>Agriculture</a:t>
          </a:r>
          <a:endParaRPr lang="en-US" sz="1600" dirty="0"/>
        </a:p>
      </dgm:t>
    </dgm:pt>
    <dgm:pt modelId="{FF726888-27A1-42DD-85F5-1D36F273F811}" type="parTrans" cxnId="{FF16097F-12B9-4CC3-A190-71D1DD779D89}">
      <dgm:prSet/>
      <dgm:spPr/>
      <dgm:t>
        <a:bodyPr/>
        <a:lstStyle/>
        <a:p>
          <a:endParaRPr lang="en-US" sz="2400"/>
        </a:p>
      </dgm:t>
    </dgm:pt>
    <dgm:pt modelId="{B9E330D8-97D4-461D-BDE5-1DFC81C8289F}" type="sibTrans" cxnId="{FF16097F-12B9-4CC3-A190-71D1DD779D89}">
      <dgm:prSet/>
      <dgm:spPr/>
      <dgm:t>
        <a:bodyPr/>
        <a:lstStyle/>
        <a:p>
          <a:endParaRPr lang="en-US" sz="2400"/>
        </a:p>
      </dgm:t>
    </dgm:pt>
    <dgm:pt modelId="{58FDF182-B10C-4798-A244-A2AFEFBF5796}">
      <dgm:prSet custT="1"/>
      <dgm:spPr/>
      <dgm:t>
        <a:bodyPr/>
        <a:lstStyle/>
        <a:p>
          <a:pPr>
            <a:lnSpc>
              <a:spcPct val="100000"/>
            </a:lnSpc>
          </a:pPr>
          <a:r>
            <a:rPr lang="en-US" sz="1600" baseline="0" dirty="0"/>
            <a:t>Biodiversity</a:t>
          </a:r>
          <a:endParaRPr lang="en-US" sz="1600" dirty="0"/>
        </a:p>
      </dgm:t>
    </dgm:pt>
    <dgm:pt modelId="{94F410FC-CB2A-434C-9A3B-2B3587DAFB2A}" type="parTrans" cxnId="{891D26BD-F47E-48B2-8DDF-577685E4435D}">
      <dgm:prSet/>
      <dgm:spPr/>
      <dgm:t>
        <a:bodyPr/>
        <a:lstStyle/>
        <a:p>
          <a:endParaRPr lang="en-US" sz="2400"/>
        </a:p>
      </dgm:t>
    </dgm:pt>
    <dgm:pt modelId="{C172AED7-61AD-476D-8FF0-C1A969BDCBB8}" type="sibTrans" cxnId="{891D26BD-F47E-48B2-8DDF-577685E4435D}">
      <dgm:prSet/>
      <dgm:spPr/>
      <dgm:t>
        <a:bodyPr/>
        <a:lstStyle/>
        <a:p>
          <a:endParaRPr lang="en-US" sz="2400"/>
        </a:p>
      </dgm:t>
    </dgm:pt>
    <dgm:pt modelId="{5418FA5D-2F8F-4840-A729-C34581DEEF12}">
      <dgm:prSet custT="1"/>
      <dgm:spPr/>
      <dgm:t>
        <a:bodyPr/>
        <a:lstStyle/>
        <a:p>
          <a:pPr>
            <a:lnSpc>
              <a:spcPct val="100000"/>
            </a:lnSpc>
          </a:pPr>
          <a:r>
            <a:rPr lang="en-US" sz="1600" baseline="0" dirty="0"/>
            <a:t>Climate Change</a:t>
          </a:r>
          <a:endParaRPr lang="en-US" sz="1600" dirty="0"/>
        </a:p>
      </dgm:t>
    </dgm:pt>
    <dgm:pt modelId="{7627A792-0D06-455F-9C05-D59959A9A563}" type="parTrans" cxnId="{3C14B179-B3A2-41D5-986C-994EF8259469}">
      <dgm:prSet/>
      <dgm:spPr/>
      <dgm:t>
        <a:bodyPr/>
        <a:lstStyle/>
        <a:p>
          <a:endParaRPr lang="en-US" sz="2400"/>
        </a:p>
      </dgm:t>
    </dgm:pt>
    <dgm:pt modelId="{77BFB1F9-60F0-4B3D-92A8-F565838043FB}" type="sibTrans" cxnId="{3C14B179-B3A2-41D5-986C-994EF8259469}">
      <dgm:prSet/>
      <dgm:spPr/>
      <dgm:t>
        <a:bodyPr/>
        <a:lstStyle/>
        <a:p>
          <a:endParaRPr lang="en-US" sz="2400"/>
        </a:p>
      </dgm:t>
    </dgm:pt>
    <dgm:pt modelId="{8C4482DA-1C00-4587-9AA9-0633416828A5}">
      <dgm:prSet custT="1"/>
      <dgm:spPr/>
      <dgm:t>
        <a:bodyPr/>
        <a:lstStyle/>
        <a:p>
          <a:pPr>
            <a:lnSpc>
              <a:spcPct val="100000"/>
            </a:lnSpc>
          </a:pPr>
          <a:r>
            <a:rPr lang="en-US" sz="1600" baseline="0" dirty="0"/>
            <a:t>Water</a:t>
          </a:r>
          <a:endParaRPr lang="en-US" sz="1600" dirty="0"/>
        </a:p>
      </dgm:t>
    </dgm:pt>
    <dgm:pt modelId="{81A4960D-3E6D-4BE4-B8A1-3D1A2A2B998C}" type="parTrans" cxnId="{C4543DFB-6853-46AB-9246-C6FD696C5965}">
      <dgm:prSet/>
      <dgm:spPr/>
      <dgm:t>
        <a:bodyPr/>
        <a:lstStyle/>
        <a:p>
          <a:endParaRPr lang="en-US" sz="2400"/>
        </a:p>
      </dgm:t>
    </dgm:pt>
    <dgm:pt modelId="{A3A65C5F-B434-48F6-BB48-A11593BEBD68}" type="sibTrans" cxnId="{C4543DFB-6853-46AB-9246-C6FD696C5965}">
      <dgm:prSet/>
      <dgm:spPr/>
      <dgm:t>
        <a:bodyPr/>
        <a:lstStyle/>
        <a:p>
          <a:endParaRPr lang="en-US" sz="2400"/>
        </a:p>
      </dgm:t>
    </dgm:pt>
    <dgm:pt modelId="{65DA7B7A-1F6E-4C4F-AFED-1515DE613A8D}">
      <dgm:prSet custT="1"/>
      <dgm:spPr/>
      <dgm:t>
        <a:bodyPr/>
        <a:lstStyle/>
        <a:p>
          <a:pPr>
            <a:lnSpc>
              <a:spcPct val="100000"/>
            </a:lnSpc>
            <a:defRPr b="1"/>
          </a:pPr>
          <a:r>
            <a:rPr lang="en-US" sz="2000" baseline="0"/>
            <a:t>AI for Accessibility</a:t>
          </a:r>
          <a:endParaRPr lang="en-US" sz="2000"/>
        </a:p>
      </dgm:t>
    </dgm:pt>
    <dgm:pt modelId="{CA1BD1CD-78D3-4B89-8A1C-902067617A7F}" type="parTrans" cxnId="{53F611AE-833B-4B00-A938-751224285C65}">
      <dgm:prSet/>
      <dgm:spPr/>
      <dgm:t>
        <a:bodyPr/>
        <a:lstStyle/>
        <a:p>
          <a:endParaRPr lang="en-US" sz="2400"/>
        </a:p>
      </dgm:t>
    </dgm:pt>
    <dgm:pt modelId="{EC88C040-256B-4676-8222-36F6BC919029}" type="sibTrans" cxnId="{53F611AE-833B-4B00-A938-751224285C65}">
      <dgm:prSet/>
      <dgm:spPr/>
      <dgm:t>
        <a:bodyPr/>
        <a:lstStyle/>
        <a:p>
          <a:endParaRPr lang="en-US" sz="2400"/>
        </a:p>
      </dgm:t>
    </dgm:pt>
    <dgm:pt modelId="{7D04C23D-BA03-4F1B-8785-B61E1E39E39C}">
      <dgm:prSet custT="1"/>
      <dgm:spPr/>
      <dgm:t>
        <a:bodyPr/>
        <a:lstStyle/>
        <a:p>
          <a:pPr>
            <a:lnSpc>
              <a:spcPct val="100000"/>
            </a:lnSpc>
          </a:pPr>
          <a:r>
            <a:rPr lang="en-US" sz="1600" baseline="0"/>
            <a:t>Education</a:t>
          </a:r>
          <a:endParaRPr lang="en-US" sz="1600"/>
        </a:p>
      </dgm:t>
    </dgm:pt>
    <dgm:pt modelId="{9784AF04-C81C-4BE5-88DE-6D58F941D320}" type="parTrans" cxnId="{49D33113-5347-4780-939B-3C18005398A9}">
      <dgm:prSet/>
      <dgm:spPr/>
      <dgm:t>
        <a:bodyPr/>
        <a:lstStyle/>
        <a:p>
          <a:endParaRPr lang="en-US" sz="2400"/>
        </a:p>
      </dgm:t>
    </dgm:pt>
    <dgm:pt modelId="{D4F27B05-5ED9-492F-9673-70DB755B3EB9}" type="sibTrans" cxnId="{49D33113-5347-4780-939B-3C18005398A9}">
      <dgm:prSet/>
      <dgm:spPr/>
      <dgm:t>
        <a:bodyPr/>
        <a:lstStyle/>
        <a:p>
          <a:endParaRPr lang="en-US" sz="2400"/>
        </a:p>
      </dgm:t>
    </dgm:pt>
    <dgm:pt modelId="{0455178D-73D9-45FE-97D5-FAFE1F536BD6}">
      <dgm:prSet custT="1"/>
      <dgm:spPr/>
      <dgm:t>
        <a:bodyPr/>
        <a:lstStyle/>
        <a:p>
          <a:pPr>
            <a:lnSpc>
              <a:spcPct val="100000"/>
            </a:lnSpc>
          </a:pPr>
          <a:r>
            <a:rPr lang="en-US" sz="1600" baseline="0"/>
            <a:t>Community </a:t>
          </a:r>
          <a:endParaRPr lang="en-US" sz="1600"/>
        </a:p>
      </dgm:t>
    </dgm:pt>
    <dgm:pt modelId="{35E423C7-18F7-4807-8364-3B81D566F481}" type="parTrans" cxnId="{6CC5FA2B-8396-42BA-B4FA-B66E46F2BD18}">
      <dgm:prSet/>
      <dgm:spPr/>
      <dgm:t>
        <a:bodyPr/>
        <a:lstStyle/>
        <a:p>
          <a:endParaRPr lang="en-US" sz="2400"/>
        </a:p>
      </dgm:t>
    </dgm:pt>
    <dgm:pt modelId="{71304BA8-65CC-41A5-844F-D66F83F64EA3}" type="sibTrans" cxnId="{6CC5FA2B-8396-42BA-B4FA-B66E46F2BD18}">
      <dgm:prSet/>
      <dgm:spPr/>
      <dgm:t>
        <a:bodyPr/>
        <a:lstStyle/>
        <a:p>
          <a:endParaRPr lang="en-US" sz="2400"/>
        </a:p>
      </dgm:t>
    </dgm:pt>
    <dgm:pt modelId="{3CA80DF7-7DD0-432A-9070-3A4CA5B4B9ED}">
      <dgm:prSet custT="1"/>
      <dgm:spPr/>
      <dgm:t>
        <a:bodyPr/>
        <a:lstStyle/>
        <a:p>
          <a:pPr>
            <a:lnSpc>
              <a:spcPct val="100000"/>
            </a:lnSpc>
            <a:defRPr b="1"/>
          </a:pPr>
          <a:r>
            <a:rPr lang="en-US" sz="2000" baseline="0"/>
            <a:t>AI for Humanitarian Action</a:t>
          </a:r>
          <a:endParaRPr lang="en-US" sz="2000"/>
        </a:p>
      </dgm:t>
    </dgm:pt>
    <dgm:pt modelId="{F94012C1-14FA-44BF-BF7E-A9318CD9A973}" type="parTrans" cxnId="{8307C99B-C125-4AF7-9A33-2AA05F2551AA}">
      <dgm:prSet/>
      <dgm:spPr/>
      <dgm:t>
        <a:bodyPr/>
        <a:lstStyle/>
        <a:p>
          <a:endParaRPr lang="en-US" sz="2400"/>
        </a:p>
      </dgm:t>
    </dgm:pt>
    <dgm:pt modelId="{47DC7372-B306-4319-BF8E-3D8AED68239E}" type="sibTrans" cxnId="{8307C99B-C125-4AF7-9A33-2AA05F2551AA}">
      <dgm:prSet/>
      <dgm:spPr/>
      <dgm:t>
        <a:bodyPr/>
        <a:lstStyle/>
        <a:p>
          <a:endParaRPr lang="en-US" sz="2400"/>
        </a:p>
      </dgm:t>
    </dgm:pt>
    <dgm:pt modelId="{64A940B8-CF24-44E6-8E22-B1FE8BEF833D}">
      <dgm:prSet custT="1"/>
      <dgm:spPr/>
      <dgm:t>
        <a:bodyPr/>
        <a:lstStyle/>
        <a:p>
          <a:pPr>
            <a:lnSpc>
              <a:spcPct val="100000"/>
            </a:lnSpc>
          </a:pPr>
          <a:r>
            <a:rPr lang="en-US" sz="1600" baseline="0" dirty="0"/>
            <a:t>Disaster response</a:t>
          </a:r>
          <a:endParaRPr lang="en-US" sz="1600" dirty="0"/>
        </a:p>
      </dgm:t>
    </dgm:pt>
    <dgm:pt modelId="{9FEA98CE-6C4C-460E-9E28-27A86E341B94}" type="parTrans" cxnId="{E8F0A6CB-8892-42DD-A168-FA96FC6169B7}">
      <dgm:prSet/>
      <dgm:spPr/>
      <dgm:t>
        <a:bodyPr/>
        <a:lstStyle/>
        <a:p>
          <a:endParaRPr lang="en-US" sz="2400"/>
        </a:p>
      </dgm:t>
    </dgm:pt>
    <dgm:pt modelId="{4AC8FF49-4A48-4D87-924A-9C1981AF9D3D}" type="sibTrans" cxnId="{E8F0A6CB-8892-42DD-A168-FA96FC6169B7}">
      <dgm:prSet/>
      <dgm:spPr/>
      <dgm:t>
        <a:bodyPr/>
        <a:lstStyle/>
        <a:p>
          <a:endParaRPr lang="en-US" sz="2400"/>
        </a:p>
      </dgm:t>
    </dgm:pt>
    <dgm:pt modelId="{BAAAC826-65A7-4057-9B76-765A4DB3267E}">
      <dgm:prSet custT="1"/>
      <dgm:spPr/>
      <dgm:t>
        <a:bodyPr/>
        <a:lstStyle/>
        <a:p>
          <a:pPr>
            <a:lnSpc>
              <a:spcPct val="100000"/>
            </a:lnSpc>
          </a:pPr>
          <a:r>
            <a:rPr lang="en-US" sz="1600" baseline="0" dirty="0"/>
            <a:t>Refugees and Displaced people</a:t>
          </a:r>
          <a:endParaRPr lang="en-US" sz="1600" dirty="0"/>
        </a:p>
      </dgm:t>
    </dgm:pt>
    <dgm:pt modelId="{44FD5427-28B3-45E0-B434-1E7DDF47A50F}" type="parTrans" cxnId="{C92ED0D7-48C7-425C-A1DD-3C2914DF21BF}">
      <dgm:prSet/>
      <dgm:spPr/>
      <dgm:t>
        <a:bodyPr/>
        <a:lstStyle/>
        <a:p>
          <a:endParaRPr lang="en-US" sz="2400"/>
        </a:p>
      </dgm:t>
    </dgm:pt>
    <dgm:pt modelId="{2D315B59-8CD6-4D9E-8281-B3F70EF29FC0}" type="sibTrans" cxnId="{C92ED0D7-48C7-425C-A1DD-3C2914DF21BF}">
      <dgm:prSet/>
      <dgm:spPr/>
      <dgm:t>
        <a:bodyPr/>
        <a:lstStyle/>
        <a:p>
          <a:endParaRPr lang="en-US" sz="2400"/>
        </a:p>
      </dgm:t>
    </dgm:pt>
    <dgm:pt modelId="{8AFAFC2A-56BB-4F85-AD22-5DB5686862D8}">
      <dgm:prSet custT="1"/>
      <dgm:spPr/>
      <dgm:t>
        <a:bodyPr/>
        <a:lstStyle/>
        <a:p>
          <a:pPr>
            <a:lnSpc>
              <a:spcPct val="100000"/>
            </a:lnSpc>
          </a:pPr>
          <a:r>
            <a:rPr lang="en-US" sz="1600" baseline="0" dirty="0"/>
            <a:t>Human rights</a:t>
          </a:r>
          <a:endParaRPr lang="en-US" sz="1600" dirty="0"/>
        </a:p>
      </dgm:t>
    </dgm:pt>
    <dgm:pt modelId="{7FD2AA0D-CC52-4D67-8AD1-CA1D5490406D}" type="parTrans" cxnId="{3E8632A8-B795-43BD-98AE-440741A26D4E}">
      <dgm:prSet/>
      <dgm:spPr/>
      <dgm:t>
        <a:bodyPr/>
        <a:lstStyle/>
        <a:p>
          <a:endParaRPr lang="en-US" sz="2400"/>
        </a:p>
      </dgm:t>
    </dgm:pt>
    <dgm:pt modelId="{D2316F98-3E9C-4D6A-950D-2A1041AC75FF}" type="sibTrans" cxnId="{3E8632A8-B795-43BD-98AE-440741A26D4E}">
      <dgm:prSet/>
      <dgm:spPr/>
      <dgm:t>
        <a:bodyPr/>
        <a:lstStyle/>
        <a:p>
          <a:endParaRPr lang="en-US" sz="2400"/>
        </a:p>
      </dgm:t>
    </dgm:pt>
    <dgm:pt modelId="{1E02EB9C-B0DC-414E-AEA7-10802C57DBFA}">
      <dgm:prSet custT="1"/>
      <dgm:spPr/>
      <dgm:t>
        <a:bodyPr/>
        <a:lstStyle/>
        <a:p>
          <a:pPr>
            <a:lnSpc>
              <a:spcPct val="100000"/>
            </a:lnSpc>
          </a:pPr>
          <a:r>
            <a:rPr lang="en-US" sz="1600" baseline="0" dirty="0"/>
            <a:t>Needs of women and children</a:t>
          </a:r>
          <a:endParaRPr lang="en-US" sz="1600" dirty="0"/>
        </a:p>
      </dgm:t>
    </dgm:pt>
    <dgm:pt modelId="{2792C4C5-6B1A-4C67-BE69-80FC390DB97A}" type="parTrans" cxnId="{BCC78EB3-F01C-4408-B5DB-97BAAB0C3901}">
      <dgm:prSet/>
      <dgm:spPr/>
      <dgm:t>
        <a:bodyPr/>
        <a:lstStyle/>
        <a:p>
          <a:endParaRPr lang="en-US" sz="2400"/>
        </a:p>
      </dgm:t>
    </dgm:pt>
    <dgm:pt modelId="{C9F9EC8B-5326-4AF0-96D8-81B10A3CD580}" type="sibTrans" cxnId="{BCC78EB3-F01C-4408-B5DB-97BAAB0C3901}">
      <dgm:prSet/>
      <dgm:spPr/>
      <dgm:t>
        <a:bodyPr/>
        <a:lstStyle/>
        <a:p>
          <a:endParaRPr lang="en-US" sz="2400"/>
        </a:p>
      </dgm:t>
    </dgm:pt>
    <dgm:pt modelId="{D08194E3-3946-40F3-8BFD-78A8550AF9B4}">
      <dgm:prSet custT="1"/>
      <dgm:spPr/>
      <dgm:t>
        <a:bodyPr/>
        <a:lstStyle/>
        <a:p>
          <a:pPr>
            <a:lnSpc>
              <a:spcPct val="100000"/>
            </a:lnSpc>
            <a:defRPr b="1"/>
          </a:pPr>
          <a:r>
            <a:rPr lang="en-US" sz="2000" baseline="0"/>
            <a:t>AI for Health</a:t>
          </a:r>
          <a:endParaRPr lang="en-US" sz="2000"/>
        </a:p>
      </dgm:t>
    </dgm:pt>
    <dgm:pt modelId="{EA47DACE-AAB9-4E6F-B8FD-C5F0B43A5CFD}" type="parTrans" cxnId="{1565BCD3-D828-4320-A1DC-DFA745CE679E}">
      <dgm:prSet/>
      <dgm:spPr/>
      <dgm:t>
        <a:bodyPr/>
        <a:lstStyle/>
        <a:p>
          <a:endParaRPr lang="en-US" sz="2400"/>
        </a:p>
      </dgm:t>
    </dgm:pt>
    <dgm:pt modelId="{8D90603C-1D0A-4255-8774-4A773B0C6514}" type="sibTrans" cxnId="{1565BCD3-D828-4320-A1DC-DFA745CE679E}">
      <dgm:prSet/>
      <dgm:spPr/>
      <dgm:t>
        <a:bodyPr/>
        <a:lstStyle/>
        <a:p>
          <a:endParaRPr lang="en-US" sz="2400"/>
        </a:p>
      </dgm:t>
    </dgm:pt>
    <dgm:pt modelId="{91F32ED0-734B-4D8B-BAE0-ECF733F9520B}">
      <dgm:prSet custT="1"/>
      <dgm:spPr/>
      <dgm:t>
        <a:bodyPr/>
        <a:lstStyle/>
        <a:p>
          <a:pPr>
            <a:lnSpc>
              <a:spcPct val="100000"/>
            </a:lnSpc>
          </a:pPr>
          <a:r>
            <a:rPr lang="en-US" sz="1600" baseline="0" dirty="0"/>
            <a:t>Quest for discovery</a:t>
          </a:r>
          <a:endParaRPr lang="en-US" sz="1600" dirty="0"/>
        </a:p>
      </dgm:t>
    </dgm:pt>
    <dgm:pt modelId="{9BBC832E-3D87-4F52-8C46-7C62AD03B7FA}" type="parTrans" cxnId="{C470F7D5-656F-4D90-A0BA-88749C6D6CD9}">
      <dgm:prSet/>
      <dgm:spPr/>
      <dgm:t>
        <a:bodyPr/>
        <a:lstStyle/>
        <a:p>
          <a:endParaRPr lang="en-US" sz="2400"/>
        </a:p>
      </dgm:t>
    </dgm:pt>
    <dgm:pt modelId="{83D9E87E-4A02-4A4A-9BD7-D5D80F6731B7}" type="sibTrans" cxnId="{C470F7D5-656F-4D90-A0BA-88749C6D6CD9}">
      <dgm:prSet/>
      <dgm:spPr/>
      <dgm:t>
        <a:bodyPr/>
        <a:lstStyle/>
        <a:p>
          <a:endParaRPr lang="en-US" sz="2400"/>
        </a:p>
      </dgm:t>
    </dgm:pt>
    <dgm:pt modelId="{1FDE9419-5ED3-4099-B0EC-06F4915C65D1}">
      <dgm:prSet custT="1"/>
      <dgm:spPr/>
      <dgm:t>
        <a:bodyPr/>
        <a:lstStyle/>
        <a:p>
          <a:pPr>
            <a:lnSpc>
              <a:spcPct val="100000"/>
            </a:lnSpc>
          </a:pPr>
          <a:r>
            <a:rPr lang="en-US" sz="1600" baseline="0" dirty="0"/>
            <a:t>Global Health insights</a:t>
          </a:r>
          <a:endParaRPr lang="en-US" sz="1600" dirty="0"/>
        </a:p>
      </dgm:t>
    </dgm:pt>
    <dgm:pt modelId="{4049B939-3BA8-47BA-9EB3-FB158C9E296B}" type="parTrans" cxnId="{A6E4F388-4345-4718-9232-716E3655C09D}">
      <dgm:prSet/>
      <dgm:spPr/>
      <dgm:t>
        <a:bodyPr/>
        <a:lstStyle/>
        <a:p>
          <a:endParaRPr lang="en-US" sz="2400"/>
        </a:p>
      </dgm:t>
    </dgm:pt>
    <dgm:pt modelId="{4143F2D7-A7F3-45E7-839A-4E9C92AF6F3D}" type="sibTrans" cxnId="{A6E4F388-4345-4718-9232-716E3655C09D}">
      <dgm:prSet/>
      <dgm:spPr/>
      <dgm:t>
        <a:bodyPr/>
        <a:lstStyle/>
        <a:p>
          <a:endParaRPr lang="en-US" sz="2400"/>
        </a:p>
      </dgm:t>
    </dgm:pt>
    <dgm:pt modelId="{D2865B26-5BDE-4F7A-AADF-1563DF47F2F2}">
      <dgm:prSet custT="1"/>
      <dgm:spPr/>
      <dgm:t>
        <a:bodyPr/>
        <a:lstStyle/>
        <a:p>
          <a:pPr>
            <a:lnSpc>
              <a:spcPct val="100000"/>
            </a:lnSpc>
          </a:pPr>
          <a:r>
            <a:rPr lang="en-US" sz="1600" baseline="0" dirty="0"/>
            <a:t>Health equity</a:t>
          </a:r>
          <a:endParaRPr lang="en-US" sz="1600" dirty="0"/>
        </a:p>
      </dgm:t>
    </dgm:pt>
    <dgm:pt modelId="{F00B5F8D-5AE7-4D2A-8510-21C8C3036152}" type="parTrans" cxnId="{BE4454DC-22A2-437A-B5AA-8D160E8C5B9E}">
      <dgm:prSet/>
      <dgm:spPr/>
      <dgm:t>
        <a:bodyPr/>
        <a:lstStyle/>
        <a:p>
          <a:endParaRPr lang="en-US" sz="2400"/>
        </a:p>
      </dgm:t>
    </dgm:pt>
    <dgm:pt modelId="{2F001EB3-FB9F-4002-AE66-AFCA9B603BEF}" type="sibTrans" cxnId="{BE4454DC-22A2-437A-B5AA-8D160E8C5B9E}">
      <dgm:prSet/>
      <dgm:spPr/>
      <dgm:t>
        <a:bodyPr/>
        <a:lstStyle/>
        <a:p>
          <a:endParaRPr lang="en-US" sz="2400"/>
        </a:p>
      </dgm:t>
    </dgm:pt>
    <dgm:pt modelId="{F868206F-9EC6-417F-BB0D-CE8392CB6D8F}">
      <dgm:prSet custT="1"/>
      <dgm:spPr/>
      <dgm:t>
        <a:bodyPr/>
        <a:lstStyle/>
        <a:p>
          <a:pPr>
            <a:lnSpc>
              <a:spcPct val="100000"/>
            </a:lnSpc>
          </a:pPr>
          <a:r>
            <a:rPr lang="en-US" sz="1600" baseline="0"/>
            <a:t>Employment</a:t>
          </a:r>
          <a:endParaRPr lang="en-US" sz="1600"/>
        </a:p>
      </dgm:t>
    </dgm:pt>
    <dgm:pt modelId="{5F5E46C0-B3A8-4484-AF69-FAE54B1411E5}" type="parTrans" cxnId="{F7FBEB2E-47F1-4F36-A522-B5E846403B2B}">
      <dgm:prSet/>
      <dgm:spPr/>
      <dgm:t>
        <a:bodyPr/>
        <a:lstStyle/>
        <a:p>
          <a:endParaRPr lang="en-US" sz="2400"/>
        </a:p>
      </dgm:t>
    </dgm:pt>
    <dgm:pt modelId="{0E7F8E68-A225-454C-8D4D-91BD921EBAEF}" type="sibTrans" cxnId="{F7FBEB2E-47F1-4F36-A522-B5E846403B2B}">
      <dgm:prSet/>
      <dgm:spPr/>
      <dgm:t>
        <a:bodyPr/>
        <a:lstStyle/>
        <a:p>
          <a:endParaRPr lang="en-US" sz="2400"/>
        </a:p>
      </dgm:t>
    </dgm:pt>
    <dgm:pt modelId="{F2B6BC32-C2CF-4D78-99ED-814FF369037F}">
      <dgm:prSet custT="1"/>
      <dgm:spPr/>
      <dgm:t>
        <a:bodyPr/>
        <a:lstStyle/>
        <a:p>
          <a:pPr>
            <a:lnSpc>
              <a:spcPct val="100000"/>
            </a:lnSpc>
          </a:pPr>
          <a:r>
            <a:rPr lang="en-US" sz="1600"/>
            <a:t>Home</a:t>
          </a:r>
        </a:p>
      </dgm:t>
    </dgm:pt>
    <dgm:pt modelId="{B5026B0A-180F-43F6-B835-63B4840A823D}" type="parTrans" cxnId="{3B166EBF-FA4A-4A10-B56A-42E8C3128B58}">
      <dgm:prSet/>
      <dgm:spPr/>
      <dgm:t>
        <a:bodyPr/>
        <a:lstStyle/>
        <a:p>
          <a:endParaRPr lang="en-US" sz="2400"/>
        </a:p>
      </dgm:t>
    </dgm:pt>
    <dgm:pt modelId="{D932E3B2-8DF0-4491-BC87-3F44F29F8A4D}" type="sibTrans" cxnId="{3B166EBF-FA4A-4A10-B56A-42E8C3128B58}">
      <dgm:prSet/>
      <dgm:spPr/>
      <dgm:t>
        <a:bodyPr/>
        <a:lstStyle/>
        <a:p>
          <a:endParaRPr lang="en-US" sz="2400"/>
        </a:p>
      </dgm:t>
    </dgm:pt>
    <dgm:pt modelId="{5677995B-0D60-48DD-A017-A57761E0F24B}">
      <dgm:prSet custT="1"/>
      <dgm:spPr/>
      <dgm:t>
        <a:bodyPr/>
        <a:lstStyle/>
        <a:p>
          <a:pPr>
            <a:lnSpc>
              <a:spcPct val="100000"/>
            </a:lnSpc>
          </a:pPr>
          <a:r>
            <a:rPr lang="en-US" sz="1600" dirty="0"/>
            <a:t>COVID-19</a:t>
          </a:r>
        </a:p>
      </dgm:t>
    </dgm:pt>
    <dgm:pt modelId="{E4F6D15C-2DBE-41FA-9D55-41D5DC4749EE}" type="parTrans" cxnId="{7B12E6B6-54A5-4CB7-9E83-685B3507D006}">
      <dgm:prSet/>
      <dgm:spPr/>
      <dgm:t>
        <a:bodyPr/>
        <a:lstStyle/>
        <a:p>
          <a:endParaRPr lang="en-US" sz="2400"/>
        </a:p>
      </dgm:t>
    </dgm:pt>
    <dgm:pt modelId="{F4BCE99A-12D2-421F-BA7C-9BFDFA230B3C}" type="sibTrans" cxnId="{7B12E6B6-54A5-4CB7-9E83-685B3507D006}">
      <dgm:prSet/>
      <dgm:spPr/>
      <dgm:t>
        <a:bodyPr/>
        <a:lstStyle/>
        <a:p>
          <a:endParaRPr lang="en-US" sz="2400"/>
        </a:p>
      </dgm:t>
    </dgm:pt>
    <dgm:pt modelId="{1B47BA97-F0F6-4251-9B91-F91D1D88107A}" type="pres">
      <dgm:prSet presAssocID="{92227CB7-3DEA-4494-9CCC-0743BB4C52F6}" presName="root" presStyleCnt="0">
        <dgm:presLayoutVars>
          <dgm:dir/>
          <dgm:resizeHandles val="exact"/>
        </dgm:presLayoutVars>
      </dgm:prSet>
      <dgm:spPr/>
    </dgm:pt>
    <dgm:pt modelId="{0FE4D322-0875-4354-AA0F-3BAF162A38E5}" type="pres">
      <dgm:prSet presAssocID="{5E2613F1-7868-4F50-87F0-4B4E8A0BB5F8}" presName="compNode" presStyleCnt="0"/>
      <dgm:spPr/>
    </dgm:pt>
    <dgm:pt modelId="{46F35F32-FE02-4487-8FCC-2692B0AC9B15}" type="pres">
      <dgm:prSet presAssocID="{5E2613F1-7868-4F50-87F0-4B4E8A0BB5F8}"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Earth Globe Europe-Africa"/>
        </a:ext>
      </dgm:extLst>
    </dgm:pt>
    <dgm:pt modelId="{87609019-1EF1-400F-A4E1-E44BD95B3E5E}" type="pres">
      <dgm:prSet presAssocID="{5E2613F1-7868-4F50-87F0-4B4E8A0BB5F8}" presName="iconSpace" presStyleCnt="0"/>
      <dgm:spPr/>
    </dgm:pt>
    <dgm:pt modelId="{71DB2FF9-9D8D-4ABF-8F50-AEBFF1420C66}" type="pres">
      <dgm:prSet presAssocID="{5E2613F1-7868-4F50-87F0-4B4E8A0BB5F8}" presName="parTx" presStyleLbl="revTx" presStyleIdx="0" presStyleCnt="8">
        <dgm:presLayoutVars>
          <dgm:chMax val="0"/>
          <dgm:chPref val="0"/>
        </dgm:presLayoutVars>
      </dgm:prSet>
      <dgm:spPr/>
    </dgm:pt>
    <dgm:pt modelId="{036CCB2F-A704-4454-B0B6-5A3F936174CD}" type="pres">
      <dgm:prSet presAssocID="{5E2613F1-7868-4F50-87F0-4B4E8A0BB5F8}" presName="txSpace" presStyleCnt="0"/>
      <dgm:spPr/>
    </dgm:pt>
    <dgm:pt modelId="{E32B35DD-5445-4B5A-8D37-75E6BB4A3202}" type="pres">
      <dgm:prSet presAssocID="{5E2613F1-7868-4F50-87F0-4B4E8A0BB5F8}" presName="desTx" presStyleLbl="revTx" presStyleIdx="1" presStyleCnt="8">
        <dgm:presLayoutVars/>
      </dgm:prSet>
      <dgm:spPr/>
    </dgm:pt>
    <dgm:pt modelId="{D6A871CA-F21D-4BFA-BCB2-9DAC75BDB689}" type="pres">
      <dgm:prSet presAssocID="{6C6A9837-C530-49A2-8524-6952E8D8A9C5}" presName="sibTrans" presStyleCnt="0"/>
      <dgm:spPr/>
    </dgm:pt>
    <dgm:pt modelId="{26A94599-00A9-4AEB-AAEB-661A47D30172}" type="pres">
      <dgm:prSet presAssocID="{65DA7B7A-1F6E-4C4F-AFED-1515DE613A8D}" presName="compNode" presStyleCnt="0"/>
      <dgm:spPr/>
    </dgm:pt>
    <dgm:pt modelId="{9329FDD1-EB58-4CFB-9AF3-4763D762724A}" type="pres">
      <dgm:prSet presAssocID="{65DA7B7A-1F6E-4C4F-AFED-1515DE613A8D}"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New Wheelchair"/>
        </a:ext>
      </dgm:extLst>
    </dgm:pt>
    <dgm:pt modelId="{09BF3D6C-B21D-4DF5-AFF2-9361885AC0E3}" type="pres">
      <dgm:prSet presAssocID="{65DA7B7A-1F6E-4C4F-AFED-1515DE613A8D}" presName="iconSpace" presStyleCnt="0"/>
      <dgm:spPr/>
    </dgm:pt>
    <dgm:pt modelId="{4E8EC940-9C7B-4CF6-AE88-5902885D7331}" type="pres">
      <dgm:prSet presAssocID="{65DA7B7A-1F6E-4C4F-AFED-1515DE613A8D}" presName="parTx" presStyleLbl="revTx" presStyleIdx="2" presStyleCnt="8">
        <dgm:presLayoutVars>
          <dgm:chMax val="0"/>
          <dgm:chPref val="0"/>
        </dgm:presLayoutVars>
      </dgm:prSet>
      <dgm:spPr/>
    </dgm:pt>
    <dgm:pt modelId="{66226458-171F-4947-9C5D-BCAE41DBB7A9}" type="pres">
      <dgm:prSet presAssocID="{65DA7B7A-1F6E-4C4F-AFED-1515DE613A8D}" presName="txSpace" presStyleCnt="0"/>
      <dgm:spPr/>
    </dgm:pt>
    <dgm:pt modelId="{CF78CA45-DF16-472F-BD69-5E7303DB5438}" type="pres">
      <dgm:prSet presAssocID="{65DA7B7A-1F6E-4C4F-AFED-1515DE613A8D}" presName="desTx" presStyleLbl="revTx" presStyleIdx="3" presStyleCnt="8">
        <dgm:presLayoutVars/>
      </dgm:prSet>
      <dgm:spPr/>
    </dgm:pt>
    <dgm:pt modelId="{6D12EC3A-E50C-4DC8-AD43-ABBD502F3A1D}" type="pres">
      <dgm:prSet presAssocID="{EC88C040-256B-4676-8222-36F6BC919029}" presName="sibTrans" presStyleCnt="0"/>
      <dgm:spPr/>
    </dgm:pt>
    <dgm:pt modelId="{7B1959D4-0191-453B-91E2-303D1F19ED65}" type="pres">
      <dgm:prSet presAssocID="{3CA80DF7-7DD0-432A-9070-3A4CA5B4B9ED}" presName="compNode" presStyleCnt="0"/>
      <dgm:spPr/>
    </dgm:pt>
    <dgm:pt modelId="{022D3F37-8B61-4C08-991F-040E6EF22848}" type="pres">
      <dgm:prSet presAssocID="{3CA80DF7-7DD0-432A-9070-3A4CA5B4B9ED}"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Construction worker"/>
        </a:ext>
      </dgm:extLst>
    </dgm:pt>
    <dgm:pt modelId="{2DFC503A-C1CE-449F-987B-5D8A4EAD1F1A}" type="pres">
      <dgm:prSet presAssocID="{3CA80DF7-7DD0-432A-9070-3A4CA5B4B9ED}" presName="iconSpace" presStyleCnt="0"/>
      <dgm:spPr/>
    </dgm:pt>
    <dgm:pt modelId="{1747E60A-17FA-4388-BDB3-19616F292EB1}" type="pres">
      <dgm:prSet presAssocID="{3CA80DF7-7DD0-432A-9070-3A4CA5B4B9ED}" presName="parTx" presStyleLbl="revTx" presStyleIdx="4" presStyleCnt="8">
        <dgm:presLayoutVars>
          <dgm:chMax val="0"/>
          <dgm:chPref val="0"/>
        </dgm:presLayoutVars>
      </dgm:prSet>
      <dgm:spPr/>
    </dgm:pt>
    <dgm:pt modelId="{1026C064-0061-4C0C-9970-98792EF219C8}" type="pres">
      <dgm:prSet presAssocID="{3CA80DF7-7DD0-432A-9070-3A4CA5B4B9ED}" presName="txSpace" presStyleCnt="0"/>
      <dgm:spPr/>
    </dgm:pt>
    <dgm:pt modelId="{B661F20B-CE9B-480C-B91C-95F5B3B1BC43}" type="pres">
      <dgm:prSet presAssocID="{3CA80DF7-7DD0-432A-9070-3A4CA5B4B9ED}" presName="desTx" presStyleLbl="revTx" presStyleIdx="5" presStyleCnt="8" custScaleX="126821">
        <dgm:presLayoutVars/>
      </dgm:prSet>
      <dgm:spPr/>
    </dgm:pt>
    <dgm:pt modelId="{7D73FD1C-19B0-4C43-9853-DA4C48B78AF6}" type="pres">
      <dgm:prSet presAssocID="{47DC7372-B306-4319-BF8E-3D8AED68239E}" presName="sibTrans" presStyleCnt="0"/>
      <dgm:spPr/>
    </dgm:pt>
    <dgm:pt modelId="{575FD659-9845-45D7-A7B0-D59E7EC43BBD}" type="pres">
      <dgm:prSet presAssocID="{D08194E3-3946-40F3-8BFD-78A8550AF9B4}" presName="compNode" presStyleCnt="0"/>
      <dgm:spPr/>
    </dgm:pt>
    <dgm:pt modelId="{6D388513-8E40-495B-A49A-BAEA670ECE50}" type="pres">
      <dgm:prSet presAssocID="{D08194E3-3946-40F3-8BFD-78A8550AF9B4}"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First aid kit"/>
        </a:ext>
      </dgm:extLst>
    </dgm:pt>
    <dgm:pt modelId="{3DE61731-E92B-44C1-9F8D-81A5944151B2}" type="pres">
      <dgm:prSet presAssocID="{D08194E3-3946-40F3-8BFD-78A8550AF9B4}" presName="iconSpace" presStyleCnt="0"/>
      <dgm:spPr/>
    </dgm:pt>
    <dgm:pt modelId="{548FC6B2-48E5-4D14-9297-E108CB53F59C}" type="pres">
      <dgm:prSet presAssocID="{D08194E3-3946-40F3-8BFD-78A8550AF9B4}" presName="parTx" presStyleLbl="revTx" presStyleIdx="6" presStyleCnt="8">
        <dgm:presLayoutVars>
          <dgm:chMax val="0"/>
          <dgm:chPref val="0"/>
        </dgm:presLayoutVars>
      </dgm:prSet>
      <dgm:spPr/>
    </dgm:pt>
    <dgm:pt modelId="{AC4BE7C9-3A3C-432A-888B-5817EAE2E2F5}" type="pres">
      <dgm:prSet presAssocID="{D08194E3-3946-40F3-8BFD-78A8550AF9B4}" presName="txSpace" presStyleCnt="0"/>
      <dgm:spPr/>
    </dgm:pt>
    <dgm:pt modelId="{930040F0-DB8C-4958-916F-30A4F8F8DA4C}" type="pres">
      <dgm:prSet presAssocID="{D08194E3-3946-40F3-8BFD-78A8550AF9B4}" presName="desTx" presStyleLbl="revTx" presStyleIdx="7" presStyleCnt="8">
        <dgm:presLayoutVars/>
      </dgm:prSet>
      <dgm:spPr/>
    </dgm:pt>
  </dgm:ptLst>
  <dgm:cxnLst>
    <dgm:cxn modelId="{9D1FF109-9128-4E92-847B-2CEA873E9D1C}" type="presOf" srcId="{5E2613F1-7868-4F50-87F0-4B4E8A0BB5F8}" destId="{71DB2FF9-9D8D-4ABF-8F50-AEBFF1420C66}" srcOrd="0" destOrd="0" presId="urn:microsoft.com/office/officeart/2018/5/layout/CenteredIconLabelDescriptionList"/>
    <dgm:cxn modelId="{E1CF740E-8830-4EB1-9EE1-9316F5B263B4}" type="presOf" srcId="{91F32ED0-734B-4D8B-BAE0-ECF733F9520B}" destId="{930040F0-DB8C-4958-916F-30A4F8F8DA4C}" srcOrd="0" destOrd="0" presId="urn:microsoft.com/office/officeart/2018/5/layout/CenteredIconLabelDescriptionList"/>
    <dgm:cxn modelId="{4E00DB0E-9AF9-4524-AD0C-17C7568D3DAA}" type="presOf" srcId="{8AFAFC2A-56BB-4F85-AD22-5DB5686862D8}" destId="{B661F20B-CE9B-480C-B91C-95F5B3B1BC43}" srcOrd="0" destOrd="2" presId="urn:microsoft.com/office/officeart/2018/5/layout/CenteredIconLabelDescriptionList"/>
    <dgm:cxn modelId="{FC959C10-5284-4556-A46C-703B73557440}" type="presOf" srcId="{D2865B26-5BDE-4F7A-AADF-1563DF47F2F2}" destId="{930040F0-DB8C-4958-916F-30A4F8F8DA4C}" srcOrd="0" destOrd="2" presId="urn:microsoft.com/office/officeart/2018/5/layout/CenteredIconLabelDescriptionList"/>
    <dgm:cxn modelId="{49D33113-5347-4780-939B-3C18005398A9}" srcId="{65DA7B7A-1F6E-4C4F-AFED-1515DE613A8D}" destId="{7D04C23D-BA03-4F1B-8785-B61E1E39E39C}" srcOrd="0" destOrd="0" parTransId="{9784AF04-C81C-4BE5-88DE-6D58F941D320}" sibTransId="{D4F27B05-5ED9-492F-9673-70DB755B3EB9}"/>
    <dgm:cxn modelId="{9BA9D420-B00D-4277-B66E-5E512CA3D0E7}" type="presOf" srcId="{5677995B-0D60-48DD-A017-A57761E0F24B}" destId="{930040F0-DB8C-4958-916F-30A4F8F8DA4C}" srcOrd="0" destOrd="3" presId="urn:microsoft.com/office/officeart/2018/5/layout/CenteredIconLabelDescriptionList"/>
    <dgm:cxn modelId="{741EE521-0C63-4B7E-A94D-149A23AAB14E}" type="presOf" srcId="{F2B6BC32-C2CF-4D78-99ED-814FF369037F}" destId="{CF78CA45-DF16-472F-BD69-5E7303DB5438}" srcOrd="0" destOrd="3" presId="urn:microsoft.com/office/officeart/2018/5/layout/CenteredIconLabelDescriptionList"/>
    <dgm:cxn modelId="{2B1EDE23-56C2-4247-B216-D9948D281C58}" type="presOf" srcId="{5418FA5D-2F8F-4840-A729-C34581DEEF12}" destId="{E32B35DD-5445-4B5A-8D37-75E6BB4A3202}" srcOrd="0" destOrd="2" presId="urn:microsoft.com/office/officeart/2018/5/layout/CenteredIconLabelDescriptionList"/>
    <dgm:cxn modelId="{091B0529-4079-4218-9474-1B7C459C0BBC}" type="presOf" srcId="{92227CB7-3DEA-4494-9CCC-0743BB4C52F6}" destId="{1B47BA97-F0F6-4251-9B91-F91D1D88107A}" srcOrd="0" destOrd="0" presId="urn:microsoft.com/office/officeart/2018/5/layout/CenteredIconLabelDescriptionList"/>
    <dgm:cxn modelId="{D9FADC2B-AE27-42DD-973A-ACD28DC69CD3}" type="presOf" srcId="{64A940B8-CF24-44E6-8E22-B1FE8BEF833D}" destId="{B661F20B-CE9B-480C-B91C-95F5B3B1BC43}" srcOrd="0" destOrd="0" presId="urn:microsoft.com/office/officeart/2018/5/layout/CenteredIconLabelDescriptionList"/>
    <dgm:cxn modelId="{6CC5FA2B-8396-42BA-B4FA-B66E46F2BD18}" srcId="{65DA7B7A-1F6E-4C4F-AFED-1515DE613A8D}" destId="{0455178D-73D9-45FE-97D5-FAFE1F536BD6}" srcOrd="2" destOrd="0" parTransId="{35E423C7-18F7-4807-8364-3B81D566F481}" sibTransId="{71304BA8-65CC-41A5-844F-D66F83F64EA3}"/>
    <dgm:cxn modelId="{F7FBEB2E-47F1-4F36-A522-B5E846403B2B}" srcId="{65DA7B7A-1F6E-4C4F-AFED-1515DE613A8D}" destId="{F868206F-9EC6-417F-BB0D-CE8392CB6D8F}" srcOrd="1" destOrd="0" parTransId="{5F5E46C0-B3A8-4484-AF69-FAE54B1411E5}" sibTransId="{0E7F8E68-A225-454C-8D4D-91BD921EBAEF}"/>
    <dgm:cxn modelId="{62B48B32-209A-4594-A5C3-D39D22AF1D63}" type="presOf" srcId="{8C4482DA-1C00-4587-9AA9-0633416828A5}" destId="{E32B35DD-5445-4B5A-8D37-75E6BB4A3202}" srcOrd="0" destOrd="3" presId="urn:microsoft.com/office/officeart/2018/5/layout/CenteredIconLabelDescriptionList"/>
    <dgm:cxn modelId="{A2361B6A-42D5-488E-ADA6-D53E35576B28}" type="presOf" srcId="{7D04C23D-BA03-4F1B-8785-B61E1E39E39C}" destId="{CF78CA45-DF16-472F-BD69-5E7303DB5438}" srcOrd="0" destOrd="0" presId="urn:microsoft.com/office/officeart/2018/5/layout/CenteredIconLabelDescriptionList"/>
    <dgm:cxn modelId="{CA22AB4A-E785-4A63-B075-B090167D1AF2}" type="presOf" srcId="{1FDE9419-5ED3-4099-B0EC-06F4915C65D1}" destId="{930040F0-DB8C-4958-916F-30A4F8F8DA4C}" srcOrd="0" destOrd="1" presId="urn:microsoft.com/office/officeart/2018/5/layout/CenteredIconLabelDescriptionList"/>
    <dgm:cxn modelId="{D02A2859-D69D-4A91-93FF-C2B092CE5EAA}" srcId="{92227CB7-3DEA-4494-9CCC-0743BB4C52F6}" destId="{5E2613F1-7868-4F50-87F0-4B4E8A0BB5F8}" srcOrd="0" destOrd="0" parTransId="{3CFB942C-E2FF-4158-BAB6-B5CAB4B6B3AE}" sibTransId="{6C6A9837-C530-49A2-8524-6952E8D8A9C5}"/>
    <dgm:cxn modelId="{3C14B179-B3A2-41D5-986C-994EF8259469}" srcId="{5E2613F1-7868-4F50-87F0-4B4E8A0BB5F8}" destId="{5418FA5D-2F8F-4840-A729-C34581DEEF12}" srcOrd="2" destOrd="0" parTransId="{7627A792-0D06-455F-9C05-D59959A9A563}" sibTransId="{77BFB1F9-60F0-4B3D-92A8-F565838043FB}"/>
    <dgm:cxn modelId="{2C0C437A-C826-4FB2-884E-984FC82EE46E}" type="presOf" srcId="{1E02EB9C-B0DC-414E-AEA7-10802C57DBFA}" destId="{B661F20B-CE9B-480C-B91C-95F5B3B1BC43}" srcOrd="0" destOrd="3" presId="urn:microsoft.com/office/officeart/2018/5/layout/CenteredIconLabelDescriptionList"/>
    <dgm:cxn modelId="{4BB1E47C-E675-4371-A804-F3D029686DFC}" type="presOf" srcId="{BAAAC826-65A7-4057-9B76-765A4DB3267E}" destId="{B661F20B-CE9B-480C-B91C-95F5B3B1BC43}" srcOrd="0" destOrd="1" presId="urn:microsoft.com/office/officeart/2018/5/layout/CenteredIconLabelDescriptionList"/>
    <dgm:cxn modelId="{FF16097F-12B9-4CC3-A190-71D1DD779D89}" srcId="{5E2613F1-7868-4F50-87F0-4B4E8A0BB5F8}" destId="{9A344DD0-2D16-4147-8543-2B5018873A48}" srcOrd="0" destOrd="0" parTransId="{FF726888-27A1-42DD-85F5-1D36F273F811}" sibTransId="{B9E330D8-97D4-461D-BDE5-1DFC81C8289F}"/>
    <dgm:cxn modelId="{3BC6E183-FBA3-4245-B7A5-04DD61CA7333}" type="presOf" srcId="{58FDF182-B10C-4798-A244-A2AFEFBF5796}" destId="{E32B35DD-5445-4B5A-8D37-75E6BB4A3202}" srcOrd="0" destOrd="1" presId="urn:microsoft.com/office/officeart/2018/5/layout/CenteredIconLabelDescriptionList"/>
    <dgm:cxn modelId="{A6E4F388-4345-4718-9232-716E3655C09D}" srcId="{D08194E3-3946-40F3-8BFD-78A8550AF9B4}" destId="{1FDE9419-5ED3-4099-B0EC-06F4915C65D1}" srcOrd="1" destOrd="0" parTransId="{4049B939-3BA8-47BA-9EB3-FB158C9E296B}" sibTransId="{4143F2D7-A7F3-45E7-839A-4E9C92AF6F3D}"/>
    <dgm:cxn modelId="{B1A86796-BB73-498C-A3BB-E609B1E1B1EA}" type="presOf" srcId="{0455178D-73D9-45FE-97D5-FAFE1F536BD6}" destId="{CF78CA45-DF16-472F-BD69-5E7303DB5438}" srcOrd="0" destOrd="2" presId="urn:microsoft.com/office/officeart/2018/5/layout/CenteredIconLabelDescriptionList"/>
    <dgm:cxn modelId="{8307C99B-C125-4AF7-9A33-2AA05F2551AA}" srcId="{92227CB7-3DEA-4494-9CCC-0743BB4C52F6}" destId="{3CA80DF7-7DD0-432A-9070-3A4CA5B4B9ED}" srcOrd="2" destOrd="0" parTransId="{F94012C1-14FA-44BF-BF7E-A9318CD9A973}" sibTransId="{47DC7372-B306-4319-BF8E-3D8AED68239E}"/>
    <dgm:cxn modelId="{D440669D-17E4-44CA-92FE-339B4E1C2BBB}" type="presOf" srcId="{F868206F-9EC6-417F-BB0D-CE8392CB6D8F}" destId="{CF78CA45-DF16-472F-BD69-5E7303DB5438}" srcOrd="0" destOrd="1" presId="urn:microsoft.com/office/officeart/2018/5/layout/CenteredIconLabelDescriptionList"/>
    <dgm:cxn modelId="{7176E89E-5A86-4F9D-9F66-893775DCF1DC}" type="presOf" srcId="{9A344DD0-2D16-4147-8543-2B5018873A48}" destId="{E32B35DD-5445-4B5A-8D37-75E6BB4A3202}" srcOrd="0" destOrd="0" presId="urn:microsoft.com/office/officeart/2018/5/layout/CenteredIconLabelDescriptionList"/>
    <dgm:cxn modelId="{3E8632A8-B795-43BD-98AE-440741A26D4E}" srcId="{3CA80DF7-7DD0-432A-9070-3A4CA5B4B9ED}" destId="{8AFAFC2A-56BB-4F85-AD22-5DB5686862D8}" srcOrd="2" destOrd="0" parTransId="{7FD2AA0D-CC52-4D67-8AD1-CA1D5490406D}" sibTransId="{D2316F98-3E9C-4D6A-950D-2A1041AC75FF}"/>
    <dgm:cxn modelId="{53F611AE-833B-4B00-A938-751224285C65}" srcId="{92227CB7-3DEA-4494-9CCC-0743BB4C52F6}" destId="{65DA7B7A-1F6E-4C4F-AFED-1515DE613A8D}" srcOrd="1" destOrd="0" parTransId="{CA1BD1CD-78D3-4B89-8A1C-902067617A7F}" sibTransId="{EC88C040-256B-4676-8222-36F6BC919029}"/>
    <dgm:cxn modelId="{BCC78EB3-F01C-4408-B5DB-97BAAB0C3901}" srcId="{3CA80DF7-7DD0-432A-9070-3A4CA5B4B9ED}" destId="{1E02EB9C-B0DC-414E-AEA7-10802C57DBFA}" srcOrd="3" destOrd="0" parTransId="{2792C4C5-6B1A-4C67-BE69-80FC390DB97A}" sibTransId="{C9F9EC8B-5326-4AF0-96D8-81B10A3CD580}"/>
    <dgm:cxn modelId="{7B12E6B6-54A5-4CB7-9E83-685B3507D006}" srcId="{D08194E3-3946-40F3-8BFD-78A8550AF9B4}" destId="{5677995B-0D60-48DD-A017-A57761E0F24B}" srcOrd="3" destOrd="0" parTransId="{E4F6D15C-2DBE-41FA-9D55-41D5DC4749EE}" sibTransId="{F4BCE99A-12D2-421F-BA7C-9BFDFA230B3C}"/>
    <dgm:cxn modelId="{891D26BD-F47E-48B2-8DDF-577685E4435D}" srcId="{5E2613F1-7868-4F50-87F0-4B4E8A0BB5F8}" destId="{58FDF182-B10C-4798-A244-A2AFEFBF5796}" srcOrd="1" destOrd="0" parTransId="{94F410FC-CB2A-434C-9A3B-2B3587DAFB2A}" sibTransId="{C172AED7-61AD-476D-8FF0-C1A969BDCBB8}"/>
    <dgm:cxn modelId="{3B166EBF-FA4A-4A10-B56A-42E8C3128B58}" srcId="{65DA7B7A-1F6E-4C4F-AFED-1515DE613A8D}" destId="{F2B6BC32-C2CF-4D78-99ED-814FF369037F}" srcOrd="3" destOrd="0" parTransId="{B5026B0A-180F-43F6-B835-63B4840A823D}" sibTransId="{D932E3B2-8DF0-4491-BC87-3F44F29F8A4D}"/>
    <dgm:cxn modelId="{E8F0A6CB-8892-42DD-A168-FA96FC6169B7}" srcId="{3CA80DF7-7DD0-432A-9070-3A4CA5B4B9ED}" destId="{64A940B8-CF24-44E6-8E22-B1FE8BEF833D}" srcOrd="0" destOrd="0" parTransId="{9FEA98CE-6C4C-460E-9E28-27A86E341B94}" sibTransId="{4AC8FF49-4A48-4D87-924A-9C1981AF9D3D}"/>
    <dgm:cxn modelId="{51E2C0CE-B001-47E6-B454-8C84F314CF22}" type="presOf" srcId="{3CA80DF7-7DD0-432A-9070-3A4CA5B4B9ED}" destId="{1747E60A-17FA-4388-BDB3-19616F292EB1}" srcOrd="0" destOrd="0" presId="urn:microsoft.com/office/officeart/2018/5/layout/CenteredIconLabelDescriptionList"/>
    <dgm:cxn modelId="{1565BCD3-D828-4320-A1DC-DFA745CE679E}" srcId="{92227CB7-3DEA-4494-9CCC-0743BB4C52F6}" destId="{D08194E3-3946-40F3-8BFD-78A8550AF9B4}" srcOrd="3" destOrd="0" parTransId="{EA47DACE-AAB9-4E6F-B8FD-C5F0B43A5CFD}" sibTransId="{8D90603C-1D0A-4255-8774-4A773B0C6514}"/>
    <dgm:cxn modelId="{C470F7D5-656F-4D90-A0BA-88749C6D6CD9}" srcId="{D08194E3-3946-40F3-8BFD-78A8550AF9B4}" destId="{91F32ED0-734B-4D8B-BAE0-ECF733F9520B}" srcOrd="0" destOrd="0" parTransId="{9BBC832E-3D87-4F52-8C46-7C62AD03B7FA}" sibTransId="{83D9E87E-4A02-4A4A-9BD7-D5D80F6731B7}"/>
    <dgm:cxn modelId="{C92ED0D7-48C7-425C-A1DD-3C2914DF21BF}" srcId="{3CA80DF7-7DD0-432A-9070-3A4CA5B4B9ED}" destId="{BAAAC826-65A7-4057-9B76-765A4DB3267E}" srcOrd="1" destOrd="0" parTransId="{44FD5427-28B3-45E0-B434-1E7DDF47A50F}" sibTransId="{2D315B59-8CD6-4D9E-8281-B3F70EF29FC0}"/>
    <dgm:cxn modelId="{BE4454DC-22A2-437A-B5AA-8D160E8C5B9E}" srcId="{D08194E3-3946-40F3-8BFD-78A8550AF9B4}" destId="{D2865B26-5BDE-4F7A-AADF-1563DF47F2F2}" srcOrd="2" destOrd="0" parTransId="{F00B5F8D-5AE7-4D2A-8510-21C8C3036152}" sibTransId="{2F001EB3-FB9F-4002-AE66-AFCA9B603BEF}"/>
    <dgm:cxn modelId="{2A85B5E1-86F5-4705-AEE1-0F6607F2DBBA}" type="presOf" srcId="{D08194E3-3946-40F3-8BFD-78A8550AF9B4}" destId="{548FC6B2-48E5-4D14-9297-E108CB53F59C}" srcOrd="0" destOrd="0" presId="urn:microsoft.com/office/officeart/2018/5/layout/CenteredIconLabelDescriptionList"/>
    <dgm:cxn modelId="{5F1F90F3-EA78-4D76-9F95-A5AEB8BFD2BB}" type="presOf" srcId="{65DA7B7A-1F6E-4C4F-AFED-1515DE613A8D}" destId="{4E8EC940-9C7B-4CF6-AE88-5902885D7331}" srcOrd="0" destOrd="0" presId="urn:microsoft.com/office/officeart/2018/5/layout/CenteredIconLabelDescriptionList"/>
    <dgm:cxn modelId="{C4543DFB-6853-46AB-9246-C6FD696C5965}" srcId="{5E2613F1-7868-4F50-87F0-4B4E8A0BB5F8}" destId="{8C4482DA-1C00-4587-9AA9-0633416828A5}" srcOrd="3" destOrd="0" parTransId="{81A4960D-3E6D-4BE4-B8A1-3D1A2A2B998C}" sibTransId="{A3A65C5F-B434-48F6-BB48-A11593BEBD68}"/>
    <dgm:cxn modelId="{42C0C8CC-F47D-450A-98C4-3D6606A5A014}" type="presParOf" srcId="{1B47BA97-F0F6-4251-9B91-F91D1D88107A}" destId="{0FE4D322-0875-4354-AA0F-3BAF162A38E5}" srcOrd="0" destOrd="0" presId="urn:microsoft.com/office/officeart/2018/5/layout/CenteredIconLabelDescriptionList"/>
    <dgm:cxn modelId="{D0BA0CC8-13D6-4214-9545-7A9C871C801D}" type="presParOf" srcId="{0FE4D322-0875-4354-AA0F-3BAF162A38E5}" destId="{46F35F32-FE02-4487-8FCC-2692B0AC9B15}" srcOrd="0" destOrd="0" presId="urn:microsoft.com/office/officeart/2018/5/layout/CenteredIconLabelDescriptionList"/>
    <dgm:cxn modelId="{F7591331-E1DE-4BB8-BF0B-2E88612D5644}" type="presParOf" srcId="{0FE4D322-0875-4354-AA0F-3BAF162A38E5}" destId="{87609019-1EF1-400F-A4E1-E44BD95B3E5E}" srcOrd="1" destOrd="0" presId="urn:microsoft.com/office/officeart/2018/5/layout/CenteredIconLabelDescriptionList"/>
    <dgm:cxn modelId="{D07DD85D-F1CC-457E-A65A-2588A21D6EEC}" type="presParOf" srcId="{0FE4D322-0875-4354-AA0F-3BAF162A38E5}" destId="{71DB2FF9-9D8D-4ABF-8F50-AEBFF1420C66}" srcOrd="2" destOrd="0" presId="urn:microsoft.com/office/officeart/2018/5/layout/CenteredIconLabelDescriptionList"/>
    <dgm:cxn modelId="{5A7ED6FF-757A-4935-83D7-25857EC8CC4D}" type="presParOf" srcId="{0FE4D322-0875-4354-AA0F-3BAF162A38E5}" destId="{036CCB2F-A704-4454-B0B6-5A3F936174CD}" srcOrd="3" destOrd="0" presId="urn:microsoft.com/office/officeart/2018/5/layout/CenteredIconLabelDescriptionList"/>
    <dgm:cxn modelId="{2C2758C6-4E62-40E5-87DD-B0FE93316677}" type="presParOf" srcId="{0FE4D322-0875-4354-AA0F-3BAF162A38E5}" destId="{E32B35DD-5445-4B5A-8D37-75E6BB4A3202}" srcOrd="4" destOrd="0" presId="urn:microsoft.com/office/officeart/2018/5/layout/CenteredIconLabelDescriptionList"/>
    <dgm:cxn modelId="{8863961F-50BF-41C4-874F-21C4BC21243D}" type="presParOf" srcId="{1B47BA97-F0F6-4251-9B91-F91D1D88107A}" destId="{D6A871CA-F21D-4BFA-BCB2-9DAC75BDB689}" srcOrd="1" destOrd="0" presId="urn:microsoft.com/office/officeart/2018/5/layout/CenteredIconLabelDescriptionList"/>
    <dgm:cxn modelId="{43D5199C-9FEF-4DA5-A6D8-94F64845CCB0}" type="presParOf" srcId="{1B47BA97-F0F6-4251-9B91-F91D1D88107A}" destId="{26A94599-00A9-4AEB-AAEB-661A47D30172}" srcOrd="2" destOrd="0" presId="urn:microsoft.com/office/officeart/2018/5/layout/CenteredIconLabelDescriptionList"/>
    <dgm:cxn modelId="{4C60B63D-6847-40E6-BCB2-332491302866}" type="presParOf" srcId="{26A94599-00A9-4AEB-AAEB-661A47D30172}" destId="{9329FDD1-EB58-4CFB-9AF3-4763D762724A}" srcOrd="0" destOrd="0" presId="urn:microsoft.com/office/officeart/2018/5/layout/CenteredIconLabelDescriptionList"/>
    <dgm:cxn modelId="{B8C786BB-B4E5-456E-892B-F3C00F93F118}" type="presParOf" srcId="{26A94599-00A9-4AEB-AAEB-661A47D30172}" destId="{09BF3D6C-B21D-4DF5-AFF2-9361885AC0E3}" srcOrd="1" destOrd="0" presId="urn:microsoft.com/office/officeart/2018/5/layout/CenteredIconLabelDescriptionList"/>
    <dgm:cxn modelId="{E3AED7C7-3B16-4351-8C9F-99C6CF30C5B0}" type="presParOf" srcId="{26A94599-00A9-4AEB-AAEB-661A47D30172}" destId="{4E8EC940-9C7B-4CF6-AE88-5902885D7331}" srcOrd="2" destOrd="0" presId="urn:microsoft.com/office/officeart/2018/5/layout/CenteredIconLabelDescriptionList"/>
    <dgm:cxn modelId="{27A51289-18B0-48D5-8ED1-42B7AB0FDC29}" type="presParOf" srcId="{26A94599-00A9-4AEB-AAEB-661A47D30172}" destId="{66226458-171F-4947-9C5D-BCAE41DBB7A9}" srcOrd="3" destOrd="0" presId="urn:microsoft.com/office/officeart/2018/5/layout/CenteredIconLabelDescriptionList"/>
    <dgm:cxn modelId="{55BD9D73-73A7-4837-B998-DACED9792B41}" type="presParOf" srcId="{26A94599-00A9-4AEB-AAEB-661A47D30172}" destId="{CF78CA45-DF16-472F-BD69-5E7303DB5438}" srcOrd="4" destOrd="0" presId="urn:microsoft.com/office/officeart/2018/5/layout/CenteredIconLabelDescriptionList"/>
    <dgm:cxn modelId="{5D719B48-BFA5-4423-8F72-2A5322A84BDB}" type="presParOf" srcId="{1B47BA97-F0F6-4251-9B91-F91D1D88107A}" destId="{6D12EC3A-E50C-4DC8-AD43-ABBD502F3A1D}" srcOrd="3" destOrd="0" presId="urn:microsoft.com/office/officeart/2018/5/layout/CenteredIconLabelDescriptionList"/>
    <dgm:cxn modelId="{0823E972-3607-471F-8641-CED9C1ABA9B7}" type="presParOf" srcId="{1B47BA97-F0F6-4251-9B91-F91D1D88107A}" destId="{7B1959D4-0191-453B-91E2-303D1F19ED65}" srcOrd="4" destOrd="0" presId="urn:microsoft.com/office/officeart/2018/5/layout/CenteredIconLabelDescriptionList"/>
    <dgm:cxn modelId="{DC97046B-F05F-47EB-9676-4705FAF77C02}" type="presParOf" srcId="{7B1959D4-0191-453B-91E2-303D1F19ED65}" destId="{022D3F37-8B61-4C08-991F-040E6EF22848}" srcOrd="0" destOrd="0" presId="urn:microsoft.com/office/officeart/2018/5/layout/CenteredIconLabelDescriptionList"/>
    <dgm:cxn modelId="{85824F9A-4A60-402C-AEF9-523F2B514ACB}" type="presParOf" srcId="{7B1959D4-0191-453B-91E2-303D1F19ED65}" destId="{2DFC503A-C1CE-449F-987B-5D8A4EAD1F1A}" srcOrd="1" destOrd="0" presId="urn:microsoft.com/office/officeart/2018/5/layout/CenteredIconLabelDescriptionList"/>
    <dgm:cxn modelId="{C3636DA2-B86B-47D9-939B-18B216DD31E3}" type="presParOf" srcId="{7B1959D4-0191-453B-91E2-303D1F19ED65}" destId="{1747E60A-17FA-4388-BDB3-19616F292EB1}" srcOrd="2" destOrd="0" presId="urn:microsoft.com/office/officeart/2018/5/layout/CenteredIconLabelDescriptionList"/>
    <dgm:cxn modelId="{580E6E53-0B4B-4CDA-95EC-58FE8C843F3C}" type="presParOf" srcId="{7B1959D4-0191-453B-91E2-303D1F19ED65}" destId="{1026C064-0061-4C0C-9970-98792EF219C8}" srcOrd="3" destOrd="0" presId="urn:microsoft.com/office/officeart/2018/5/layout/CenteredIconLabelDescriptionList"/>
    <dgm:cxn modelId="{892211E6-E58A-4DF6-82EB-6BC1FD1FA022}" type="presParOf" srcId="{7B1959D4-0191-453B-91E2-303D1F19ED65}" destId="{B661F20B-CE9B-480C-B91C-95F5B3B1BC43}" srcOrd="4" destOrd="0" presId="urn:microsoft.com/office/officeart/2018/5/layout/CenteredIconLabelDescriptionList"/>
    <dgm:cxn modelId="{55FFBD1D-3803-48C0-A19E-C9A379BB3EE5}" type="presParOf" srcId="{1B47BA97-F0F6-4251-9B91-F91D1D88107A}" destId="{7D73FD1C-19B0-4C43-9853-DA4C48B78AF6}" srcOrd="5" destOrd="0" presId="urn:microsoft.com/office/officeart/2018/5/layout/CenteredIconLabelDescriptionList"/>
    <dgm:cxn modelId="{C19109EB-B796-4B8F-A7DC-305D94ACF49C}" type="presParOf" srcId="{1B47BA97-F0F6-4251-9B91-F91D1D88107A}" destId="{575FD659-9845-45D7-A7B0-D59E7EC43BBD}" srcOrd="6" destOrd="0" presId="urn:microsoft.com/office/officeart/2018/5/layout/CenteredIconLabelDescriptionList"/>
    <dgm:cxn modelId="{C35369C6-2F7D-4E03-8236-181126A3D23F}" type="presParOf" srcId="{575FD659-9845-45D7-A7B0-D59E7EC43BBD}" destId="{6D388513-8E40-495B-A49A-BAEA670ECE50}" srcOrd="0" destOrd="0" presId="urn:microsoft.com/office/officeart/2018/5/layout/CenteredIconLabelDescriptionList"/>
    <dgm:cxn modelId="{4BFC929D-71D1-41AC-AB6C-6A890AFCB135}" type="presParOf" srcId="{575FD659-9845-45D7-A7B0-D59E7EC43BBD}" destId="{3DE61731-E92B-44C1-9F8D-81A5944151B2}" srcOrd="1" destOrd="0" presId="urn:microsoft.com/office/officeart/2018/5/layout/CenteredIconLabelDescriptionList"/>
    <dgm:cxn modelId="{5458288A-7945-4542-B925-DAB68FAB0E1F}" type="presParOf" srcId="{575FD659-9845-45D7-A7B0-D59E7EC43BBD}" destId="{548FC6B2-48E5-4D14-9297-E108CB53F59C}" srcOrd="2" destOrd="0" presId="urn:microsoft.com/office/officeart/2018/5/layout/CenteredIconLabelDescriptionList"/>
    <dgm:cxn modelId="{687C1E5B-005D-4704-8FC5-1A17BBA83AB8}" type="presParOf" srcId="{575FD659-9845-45D7-A7B0-D59E7EC43BBD}" destId="{AC4BE7C9-3A3C-432A-888B-5817EAE2E2F5}" srcOrd="3" destOrd="0" presId="urn:microsoft.com/office/officeart/2018/5/layout/CenteredIconLabelDescriptionList"/>
    <dgm:cxn modelId="{B38EBDA9-0325-4518-974B-B5F3857670F3}" type="presParOf" srcId="{575FD659-9845-45D7-A7B0-D59E7EC43BBD}" destId="{930040F0-DB8C-4958-916F-30A4F8F8DA4C}" srcOrd="4" destOrd="0" presId="urn:microsoft.com/office/officeart/2018/5/layout/Centered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F35F32-FE02-4487-8FCC-2692B0AC9B15}">
      <dsp:nvSpPr>
        <dsp:cNvPr id="0" name=""/>
        <dsp:cNvSpPr/>
      </dsp:nvSpPr>
      <dsp:spPr>
        <a:xfrm>
          <a:off x="750323" y="507618"/>
          <a:ext cx="803250" cy="80325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1DB2FF9-9D8D-4ABF-8F50-AEBFF1420C66}">
      <dsp:nvSpPr>
        <dsp:cNvPr id="0" name=""/>
        <dsp:cNvSpPr/>
      </dsp:nvSpPr>
      <dsp:spPr>
        <a:xfrm>
          <a:off x="4448" y="1434797"/>
          <a:ext cx="2295000" cy="6239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b="1"/>
          </a:pPr>
          <a:r>
            <a:rPr lang="en-US" sz="2000" kern="1200" baseline="0" dirty="0"/>
            <a:t>AI for Earth</a:t>
          </a:r>
          <a:endParaRPr lang="en-US" sz="2000" kern="1200" dirty="0"/>
        </a:p>
      </dsp:txBody>
      <dsp:txXfrm>
        <a:off x="4448" y="1434797"/>
        <a:ext cx="2295000" cy="623953"/>
      </dsp:txXfrm>
    </dsp:sp>
    <dsp:sp modelId="{E32B35DD-5445-4B5A-8D37-75E6BB4A3202}">
      <dsp:nvSpPr>
        <dsp:cNvPr id="0" name=""/>
        <dsp:cNvSpPr/>
      </dsp:nvSpPr>
      <dsp:spPr>
        <a:xfrm>
          <a:off x="4448" y="2116392"/>
          <a:ext cx="2295000" cy="12733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US" sz="1600" kern="1200" baseline="0" dirty="0"/>
            <a:t>Agriculture</a:t>
          </a:r>
          <a:endParaRPr lang="en-US" sz="1600" kern="1200" dirty="0"/>
        </a:p>
        <a:p>
          <a:pPr marL="0" lvl="0" indent="0" algn="ctr" defTabSz="711200">
            <a:lnSpc>
              <a:spcPct val="100000"/>
            </a:lnSpc>
            <a:spcBef>
              <a:spcPct val="0"/>
            </a:spcBef>
            <a:spcAft>
              <a:spcPct val="35000"/>
            </a:spcAft>
            <a:buNone/>
          </a:pPr>
          <a:r>
            <a:rPr lang="en-US" sz="1600" kern="1200" baseline="0" dirty="0"/>
            <a:t>Biodiversity</a:t>
          </a:r>
          <a:endParaRPr lang="en-US" sz="1600" kern="1200" dirty="0"/>
        </a:p>
        <a:p>
          <a:pPr marL="0" lvl="0" indent="0" algn="ctr" defTabSz="711200">
            <a:lnSpc>
              <a:spcPct val="100000"/>
            </a:lnSpc>
            <a:spcBef>
              <a:spcPct val="0"/>
            </a:spcBef>
            <a:spcAft>
              <a:spcPct val="35000"/>
            </a:spcAft>
            <a:buNone/>
          </a:pPr>
          <a:r>
            <a:rPr lang="en-US" sz="1600" kern="1200" baseline="0" dirty="0"/>
            <a:t>Climate Change</a:t>
          </a:r>
          <a:endParaRPr lang="en-US" sz="1600" kern="1200" dirty="0"/>
        </a:p>
        <a:p>
          <a:pPr marL="0" lvl="0" indent="0" algn="ctr" defTabSz="711200">
            <a:lnSpc>
              <a:spcPct val="100000"/>
            </a:lnSpc>
            <a:spcBef>
              <a:spcPct val="0"/>
            </a:spcBef>
            <a:spcAft>
              <a:spcPct val="35000"/>
            </a:spcAft>
            <a:buNone/>
          </a:pPr>
          <a:r>
            <a:rPr lang="en-US" sz="1600" kern="1200" baseline="0" dirty="0"/>
            <a:t>Water</a:t>
          </a:r>
          <a:endParaRPr lang="en-US" sz="1600" kern="1200" dirty="0"/>
        </a:p>
      </dsp:txBody>
      <dsp:txXfrm>
        <a:off x="4448" y="2116392"/>
        <a:ext cx="2295000" cy="1273301"/>
      </dsp:txXfrm>
    </dsp:sp>
    <dsp:sp modelId="{9329FDD1-EB58-4CFB-9AF3-4763D762724A}">
      <dsp:nvSpPr>
        <dsp:cNvPr id="0" name=""/>
        <dsp:cNvSpPr/>
      </dsp:nvSpPr>
      <dsp:spPr>
        <a:xfrm>
          <a:off x="3446948" y="507618"/>
          <a:ext cx="803250" cy="80325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E8EC940-9C7B-4CF6-AE88-5902885D7331}">
      <dsp:nvSpPr>
        <dsp:cNvPr id="0" name=""/>
        <dsp:cNvSpPr/>
      </dsp:nvSpPr>
      <dsp:spPr>
        <a:xfrm>
          <a:off x="2701073" y="1434797"/>
          <a:ext cx="2295000" cy="6239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b="1"/>
          </a:pPr>
          <a:r>
            <a:rPr lang="en-US" sz="2000" kern="1200" baseline="0"/>
            <a:t>AI for Accessibility</a:t>
          </a:r>
          <a:endParaRPr lang="en-US" sz="2000" kern="1200"/>
        </a:p>
      </dsp:txBody>
      <dsp:txXfrm>
        <a:off x="2701073" y="1434797"/>
        <a:ext cx="2295000" cy="623953"/>
      </dsp:txXfrm>
    </dsp:sp>
    <dsp:sp modelId="{CF78CA45-DF16-472F-BD69-5E7303DB5438}">
      <dsp:nvSpPr>
        <dsp:cNvPr id="0" name=""/>
        <dsp:cNvSpPr/>
      </dsp:nvSpPr>
      <dsp:spPr>
        <a:xfrm>
          <a:off x="2701073" y="2116392"/>
          <a:ext cx="2295000" cy="12733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US" sz="1600" kern="1200" baseline="0"/>
            <a:t>Education</a:t>
          </a:r>
          <a:endParaRPr lang="en-US" sz="1600" kern="1200"/>
        </a:p>
        <a:p>
          <a:pPr marL="0" lvl="0" indent="0" algn="ctr" defTabSz="711200">
            <a:lnSpc>
              <a:spcPct val="100000"/>
            </a:lnSpc>
            <a:spcBef>
              <a:spcPct val="0"/>
            </a:spcBef>
            <a:spcAft>
              <a:spcPct val="35000"/>
            </a:spcAft>
            <a:buNone/>
          </a:pPr>
          <a:r>
            <a:rPr lang="en-US" sz="1600" kern="1200" baseline="0"/>
            <a:t>Employment</a:t>
          </a:r>
          <a:endParaRPr lang="en-US" sz="1600" kern="1200"/>
        </a:p>
        <a:p>
          <a:pPr marL="0" lvl="0" indent="0" algn="ctr" defTabSz="711200">
            <a:lnSpc>
              <a:spcPct val="100000"/>
            </a:lnSpc>
            <a:spcBef>
              <a:spcPct val="0"/>
            </a:spcBef>
            <a:spcAft>
              <a:spcPct val="35000"/>
            </a:spcAft>
            <a:buNone/>
          </a:pPr>
          <a:r>
            <a:rPr lang="en-US" sz="1600" kern="1200" baseline="0"/>
            <a:t>Community </a:t>
          </a:r>
          <a:endParaRPr lang="en-US" sz="1600" kern="1200"/>
        </a:p>
        <a:p>
          <a:pPr marL="0" lvl="0" indent="0" algn="ctr" defTabSz="711200">
            <a:lnSpc>
              <a:spcPct val="100000"/>
            </a:lnSpc>
            <a:spcBef>
              <a:spcPct val="0"/>
            </a:spcBef>
            <a:spcAft>
              <a:spcPct val="35000"/>
            </a:spcAft>
            <a:buNone/>
          </a:pPr>
          <a:r>
            <a:rPr lang="en-US" sz="1600" kern="1200"/>
            <a:t>Home</a:t>
          </a:r>
        </a:p>
      </dsp:txBody>
      <dsp:txXfrm>
        <a:off x="2701073" y="2116392"/>
        <a:ext cx="2295000" cy="1273301"/>
      </dsp:txXfrm>
    </dsp:sp>
    <dsp:sp modelId="{022D3F37-8B61-4C08-991F-040E6EF22848}">
      <dsp:nvSpPr>
        <dsp:cNvPr id="0" name=""/>
        <dsp:cNvSpPr/>
      </dsp:nvSpPr>
      <dsp:spPr>
        <a:xfrm>
          <a:off x="6451344" y="501986"/>
          <a:ext cx="803250" cy="80325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747E60A-17FA-4388-BDB3-19616F292EB1}">
      <dsp:nvSpPr>
        <dsp:cNvPr id="0" name=""/>
        <dsp:cNvSpPr/>
      </dsp:nvSpPr>
      <dsp:spPr>
        <a:xfrm>
          <a:off x="5705469" y="1429165"/>
          <a:ext cx="2295000" cy="6239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b="1"/>
          </a:pPr>
          <a:r>
            <a:rPr lang="en-US" sz="2000" kern="1200" baseline="0"/>
            <a:t>AI for Humanitarian Action</a:t>
          </a:r>
          <a:endParaRPr lang="en-US" sz="2000" kern="1200"/>
        </a:p>
      </dsp:txBody>
      <dsp:txXfrm>
        <a:off x="5705469" y="1429165"/>
        <a:ext cx="2295000" cy="623953"/>
      </dsp:txXfrm>
    </dsp:sp>
    <dsp:sp modelId="{B661F20B-CE9B-480C-B91C-95F5B3B1BC43}">
      <dsp:nvSpPr>
        <dsp:cNvPr id="0" name=""/>
        <dsp:cNvSpPr/>
      </dsp:nvSpPr>
      <dsp:spPr>
        <a:xfrm>
          <a:off x="5397698" y="2099495"/>
          <a:ext cx="2910541" cy="1295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US" sz="1600" kern="1200" baseline="0" dirty="0"/>
            <a:t>Disaster response</a:t>
          </a:r>
          <a:endParaRPr lang="en-US" sz="1600" kern="1200" dirty="0"/>
        </a:p>
        <a:p>
          <a:pPr marL="0" lvl="0" indent="0" algn="ctr" defTabSz="711200">
            <a:lnSpc>
              <a:spcPct val="100000"/>
            </a:lnSpc>
            <a:spcBef>
              <a:spcPct val="0"/>
            </a:spcBef>
            <a:spcAft>
              <a:spcPct val="35000"/>
            </a:spcAft>
            <a:buNone/>
          </a:pPr>
          <a:r>
            <a:rPr lang="en-US" sz="1600" kern="1200" baseline="0" dirty="0"/>
            <a:t>Refugees and Displaced people</a:t>
          </a:r>
          <a:endParaRPr lang="en-US" sz="1600" kern="1200" dirty="0"/>
        </a:p>
        <a:p>
          <a:pPr marL="0" lvl="0" indent="0" algn="ctr" defTabSz="711200">
            <a:lnSpc>
              <a:spcPct val="100000"/>
            </a:lnSpc>
            <a:spcBef>
              <a:spcPct val="0"/>
            </a:spcBef>
            <a:spcAft>
              <a:spcPct val="35000"/>
            </a:spcAft>
            <a:buNone/>
          </a:pPr>
          <a:r>
            <a:rPr lang="en-US" sz="1600" kern="1200" baseline="0" dirty="0"/>
            <a:t>Human rights</a:t>
          </a:r>
          <a:endParaRPr lang="en-US" sz="1600" kern="1200" dirty="0"/>
        </a:p>
        <a:p>
          <a:pPr marL="0" lvl="0" indent="0" algn="ctr" defTabSz="711200">
            <a:lnSpc>
              <a:spcPct val="100000"/>
            </a:lnSpc>
            <a:spcBef>
              <a:spcPct val="0"/>
            </a:spcBef>
            <a:spcAft>
              <a:spcPct val="35000"/>
            </a:spcAft>
            <a:buNone/>
          </a:pPr>
          <a:r>
            <a:rPr lang="en-US" sz="1600" kern="1200" baseline="0" dirty="0"/>
            <a:t>Needs of women and children</a:t>
          </a:r>
          <a:endParaRPr lang="en-US" sz="1600" kern="1200" dirty="0"/>
        </a:p>
      </dsp:txBody>
      <dsp:txXfrm>
        <a:off x="5397698" y="2099495"/>
        <a:ext cx="2910541" cy="1295830"/>
      </dsp:txXfrm>
    </dsp:sp>
    <dsp:sp modelId="{6D388513-8E40-495B-A49A-BAEA670ECE50}">
      <dsp:nvSpPr>
        <dsp:cNvPr id="0" name=""/>
        <dsp:cNvSpPr/>
      </dsp:nvSpPr>
      <dsp:spPr>
        <a:xfrm>
          <a:off x="9455739" y="507618"/>
          <a:ext cx="803250" cy="80325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48FC6B2-48E5-4D14-9297-E108CB53F59C}">
      <dsp:nvSpPr>
        <dsp:cNvPr id="0" name=""/>
        <dsp:cNvSpPr/>
      </dsp:nvSpPr>
      <dsp:spPr>
        <a:xfrm>
          <a:off x="8709864" y="1434797"/>
          <a:ext cx="2295000" cy="6239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b="1"/>
          </a:pPr>
          <a:r>
            <a:rPr lang="en-US" sz="2000" kern="1200" baseline="0"/>
            <a:t>AI for Health</a:t>
          </a:r>
          <a:endParaRPr lang="en-US" sz="2000" kern="1200"/>
        </a:p>
      </dsp:txBody>
      <dsp:txXfrm>
        <a:off x="8709864" y="1434797"/>
        <a:ext cx="2295000" cy="623953"/>
      </dsp:txXfrm>
    </dsp:sp>
    <dsp:sp modelId="{930040F0-DB8C-4958-916F-30A4F8F8DA4C}">
      <dsp:nvSpPr>
        <dsp:cNvPr id="0" name=""/>
        <dsp:cNvSpPr/>
      </dsp:nvSpPr>
      <dsp:spPr>
        <a:xfrm>
          <a:off x="8709864" y="2116392"/>
          <a:ext cx="2295000" cy="12733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US" sz="1600" kern="1200" baseline="0" dirty="0"/>
            <a:t>Quest for discovery</a:t>
          </a:r>
          <a:endParaRPr lang="en-US" sz="1600" kern="1200" dirty="0"/>
        </a:p>
        <a:p>
          <a:pPr marL="0" lvl="0" indent="0" algn="ctr" defTabSz="711200">
            <a:lnSpc>
              <a:spcPct val="100000"/>
            </a:lnSpc>
            <a:spcBef>
              <a:spcPct val="0"/>
            </a:spcBef>
            <a:spcAft>
              <a:spcPct val="35000"/>
            </a:spcAft>
            <a:buNone/>
          </a:pPr>
          <a:r>
            <a:rPr lang="en-US" sz="1600" kern="1200" baseline="0" dirty="0"/>
            <a:t>Global Health insights</a:t>
          </a:r>
          <a:endParaRPr lang="en-US" sz="1600" kern="1200" dirty="0"/>
        </a:p>
        <a:p>
          <a:pPr marL="0" lvl="0" indent="0" algn="ctr" defTabSz="711200">
            <a:lnSpc>
              <a:spcPct val="100000"/>
            </a:lnSpc>
            <a:spcBef>
              <a:spcPct val="0"/>
            </a:spcBef>
            <a:spcAft>
              <a:spcPct val="35000"/>
            </a:spcAft>
            <a:buNone/>
          </a:pPr>
          <a:r>
            <a:rPr lang="en-US" sz="1600" kern="1200" baseline="0" dirty="0"/>
            <a:t>Health equity</a:t>
          </a:r>
          <a:endParaRPr lang="en-US" sz="1600" kern="1200" dirty="0"/>
        </a:p>
        <a:p>
          <a:pPr marL="0" lvl="0" indent="0" algn="ctr" defTabSz="711200">
            <a:lnSpc>
              <a:spcPct val="100000"/>
            </a:lnSpc>
            <a:spcBef>
              <a:spcPct val="0"/>
            </a:spcBef>
            <a:spcAft>
              <a:spcPct val="35000"/>
            </a:spcAft>
            <a:buNone/>
          </a:pPr>
          <a:r>
            <a:rPr lang="en-US" sz="1600" kern="1200" dirty="0"/>
            <a:t>COVID-19</a:t>
          </a:r>
        </a:p>
      </dsp:txBody>
      <dsp:txXfrm>
        <a:off x="8709864" y="2116392"/>
        <a:ext cx="2295000" cy="1273301"/>
      </dsp:txXfrm>
    </dsp:sp>
  </dsp:spTree>
</dsp:drawing>
</file>

<file path=ppt/diagrams/layout1.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D7CEE62-79CE-42B9-90BB-9C69692FFF0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4D9A68A-4F54-41DF-ABA0-D72D6985FB9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109016F-02FE-4527-8809-E9D99400AEBE}" type="datetimeFigureOut">
              <a:rPr lang="en-US" smtClean="0"/>
              <a:t>2/9/2024</a:t>
            </a:fld>
            <a:endParaRPr lang="en-US"/>
          </a:p>
        </p:txBody>
      </p:sp>
      <p:sp>
        <p:nvSpPr>
          <p:cNvPr id="4" name="Footer Placeholder 3">
            <a:extLst>
              <a:ext uri="{FF2B5EF4-FFF2-40B4-BE49-F238E27FC236}">
                <a16:creationId xmlns:a16="http://schemas.microsoft.com/office/drawing/2014/main" id="{F079AE03-4977-4CA4-BC1D-7151A46EEF7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FDD97E9-5034-4BB5-ADBC-94E906C46FF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C715D4-0B01-44A7-9617-7C8EAA359683}" type="slidenum">
              <a:rPr lang="en-US" smtClean="0"/>
              <a:t>‹#›</a:t>
            </a:fld>
            <a:endParaRPr lang="en-US"/>
          </a:p>
        </p:txBody>
      </p:sp>
    </p:spTree>
    <p:extLst>
      <p:ext uri="{BB962C8B-B14F-4D97-AF65-F5344CB8AC3E}">
        <p14:creationId xmlns:p14="http://schemas.microsoft.com/office/powerpoint/2010/main" val="27130144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DBA63E-549E-4DD7-B2E2-A1F111A4E514}" type="datetimeFigureOut">
              <a:rPr lang="en-US" smtClean="0"/>
              <a:t>2/9/2024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F0D2C7-72F6-4A34-AB22-4034561809F1}" type="slidenum">
              <a:rPr lang="en-US" smtClean="0"/>
              <a:t>‹#›</a:t>
            </a:fld>
            <a:endParaRPr lang="en-US"/>
          </a:p>
        </p:txBody>
      </p:sp>
    </p:spTree>
    <p:extLst>
      <p:ext uri="{BB962C8B-B14F-4D97-AF65-F5344CB8AC3E}">
        <p14:creationId xmlns:p14="http://schemas.microsoft.com/office/powerpoint/2010/main" val="11352695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F0D2C7-72F6-4A34-AB22-4034561809F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31879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DC8D5F-CFF4-AB59-F282-1630A153F2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D06768D-B3B5-99A7-4AB8-9F870641A2B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B9A2A0-D8C4-546D-6BEA-C88C7183D607}"/>
              </a:ext>
            </a:extLst>
          </p:cNvPr>
          <p:cNvSpPr>
            <a:spLocks noGrp="1"/>
          </p:cNvSpPr>
          <p:nvPr>
            <p:ph type="body" idx="1"/>
          </p:nvPr>
        </p:nvSpPr>
        <p:spPr/>
        <p:txBody>
          <a:bodyPr/>
          <a:lstStyle/>
          <a:p>
            <a:r>
              <a:rPr lang="en-US" dirty="0"/>
              <a:t>1900 Easter Parade</a:t>
            </a:r>
          </a:p>
        </p:txBody>
      </p:sp>
      <p:sp>
        <p:nvSpPr>
          <p:cNvPr id="4" name="Slide Number Placeholder 3">
            <a:extLst>
              <a:ext uri="{FF2B5EF4-FFF2-40B4-BE49-F238E27FC236}">
                <a16:creationId xmlns:a16="http://schemas.microsoft.com/office/drawing/2014/main" id="{5B3C4A1C-E183-D4B9-98F7-4D3946414FD8}"/>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F0D2C7-72F6-4A34-AB22-4034561809F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193385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80ACA0-E2E4-66D7-5CF4-8D2A0F34C37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18119CB-105C-F2E6-330A-1A1037E614D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E6EEF2-4440-66A5-FE7F-C497D19B56AE}"/>
              </a:ext>
            </a:extLst>
          </p:cNvPr>
          <p:cNvSpPr>
            <a:spLocks noGrp="1"/>
          </p:cNvSpPr>
          <p:nvPr>
            <p:ph type="body" idx="1"/>
          </p:nvPr>
        </p:nvSpPr>
        <p:spPr/>
        <p:txBody>
          <a:bodyPr/>
          <a:lstStyle/>
          <a:p>
            <a:r>
              <a:rPr lang="en-US"/>
              <a:t>1913 </a:t>
            </a:r>
            <a:r>
              <a:rPr lang="en-US" dirty="0"/>
              <a:t>Easter Parade</a:t>
            </a:r>
          </a:p>
        </p:txBody>
      </p:sp>
      <p:sp>
        <p:nvSpPr>
          <p:cNvPr id="4" name="Slide Number Placeholder 3">
            <a:extLst>
              <a:ext uri="{FF2B5EF4-FFF2-40B4-BE49-F238E27FC236}">
                <a16:creationId xmlns:a16="http://schemas.microsoft.com/office/drawing/2014/main" id="{D477E01E-C6C2-AC88-97C7-938D1A7808BD}"/>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F0D2C7-72F6-4A34-AB22-4034561809F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43607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365A72-C034-4A02-5EFF-F96DFD79E0C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D6CABB-4F72-4C65-F77B-84D33718976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78FDE5F-3ABD-2694-895E-C940C49B5F5C}"/>
              </a:ext>
            </a:extLst>
          </p:cNvPr>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92CB6879-94F9-5F20-E232-C96325CDE6E4}"/>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F0D2C7-72F6-4A34-AB22-4034561809F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858442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A1AB68-B2FF-CA5D-701D-C951DA9DD6D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623E4E-74DA-99BB-75B2-3D2E50453E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96D0FFE-D9A1-2A3B-B1D3-301BB071F82B}"/>
              </a:ext>
            </a:extLst>
          </p:cNvPr>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p:txBody>
      </p:sp>
      <p:sp>
        <p:nvSpPr>
          <p:cNvPr id="4" name="Slide Number Placeholder 3">
            <a:extLst>
              <a:ext uri="{FF2B5EF4-FFF2-40B4-BE49-F238E27FC236}">
                <a16:creationId xmlns:a16="http://schemas.microsoft.com/office/drawing/2014/main" id="{BC6AB146-719B-7EC8-6A19-736F48FFCABA}"/>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F0D2C7-72F6-4A34-AB22-4034561809F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597949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CFAD27-C8B0-5F4A-193F-A091EAD852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5A8BD1-97D4-563A-6D81-C5BF1765AA0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B9F8146-651F-3DA9-093C-EEB1DF3082C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901AF9B-BBF5-46EF-E189-CF6DDDBB025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F0D2C7-72F6-4A34-AB22-4034561809F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13955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752585-FD8E-22EC-00FD-A2F1D36324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FB801F-DFEF-63BA-8B3D-0EDB812371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9228F42-7B98-F15D-432E-EC17AE99452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2857B05-818F-E33A-D481-2A5DADCA2D16}"/>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F0D2C7-72F6-4A34-AB22-4034561809F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78798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8DDCD1-8D6A-1230-A742-632F1D1B21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899F7B-6192-AC7F-8FF0-30046A96E7A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9AC4ACA-AA11-E670-78AA-9F5378B0C584}"/>
              </a:ext>
            </a:extLst>
          </p:cNvPr>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C33608AD-003E-52DA-DCD4-FEC082493AE0}"/>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F0D2C7-72F6-4A34-AB22-4034561809F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705384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24BAD4-1EB4-2F9B-E738-C92CDF2D90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84AA7F-230A-62A2-B179-565E4C8D15F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C217F46-9B6C-9B1C-1043-58F60D40C4D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1108069-E522-D08A-D098-C1BE607E3B80}"/>
              </a:ext>
            </a:extLst>
          </p:cNvPr>
          <p:cNvSpPr>
            <a:spLocks noGrp="1"/>
          </p:cNvSpPr>
          <p:nvPr>
            <p:ph type="sldNum" sz="quarter" idx="5"/>
          </p:nvPr>
        </p:nvSpPr>
        <p:spPr/>
        <p:txBody>
          <a:bodyPr/>
          <a:lstStyle/>
          <a:p>
            <a:fld id="{9BF0D2C7-72F6-4A34-AB22-4034561809F1}" type="slidenum">
              <a:rPr lang="en-US" smtClean="0"/>
              <a:t>2</a:t>
            </a:fld>
            <a:endParaRPr lang="en-US"/>
          </a:p>
        </p:txBody>
      </p:sp>
    </p:spTree>
    <p:extLst>
      <p:ext uri="{BB962C8B-B14F-4D97-AF65-F5344CB8AC3E}">
        <p14:creationId xmlns:p14="http://schemas.microsoft.com/office/powerpoint/2010/main" val="17882846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F0D2C7-72F6-4A34-AB22-4034561809F1}" type="slidenum">
              <a:rPr lang="en-US" smtClean="0"/>
              <a:t>3</a:t>
            </a:fld>
            <a:endParaRPr lang="en-US"/>
          </a:p>
        </p:txBody>
      </p:sp>
    </p:spTree>
    <p:extLst>
      <p:ext uri="{BB962C8B-B14F-4D97-AF65-F5344CB8AC3E}">
        <p14:creationId xmlns:p14="http://schemas.microsoft.com/office/powerpoint/2010/main" val="17740074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656A1E-F038-0872-B6E9-3DB6A8538C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9859F4-B7A7-6BBA-844F-64173DD7B6E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9184F7-44C0-DBE2-9863-53C23D3CDD4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8F14934-6279-BF79-B7DE-4EB9E723631F}"/>
              </a:ext>
            </a:extLst>
          </p:cNvPr>
          <p:cNvSpPr>
            <a:spLocks noGrp="1"/>
          </p:cNvSpPr>
          <p:nvPr>
            <p:ph type="sldNum" sz="quarter" idx="5"/>
          </p:nvPr>
        </p:nvSpPr>
        <p:spPr/>
        <p:txBody>
          <a:bodyPr/>
          <a:lstStyle/>
          <a:p>
            <a:fld id="{9BF0D2C7-72F6-4A34-AB22-4034561809F1}" type="slidenum">
              <a:rPr lang="en-US" smtClean="0"/>
              <a:t>4</a:t>
            </a:fld>
            <a:endParaRPr lang="en-US"/>
          </a:p>
        </p:txBody>
      </p:sp>
    </p:spTree>
    <p:extLst>
      <p:ext uri="{BB962C8B-B14F-4D97-AF65-F5344CB8AC3E}">
        <p14:creationId xmlns:p14="http://schemas.microsoft.com/office/powerpoint/2010/main" val="16094790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43D49B-0A97-9DC6-2AB2-F4A19E6D010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C9F22D-9107-B7ED-392F-E66E76B1C3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1DDE915-77A5-D6B7-3C09-C14B0D4F2316}"/>
              </a:ext>
            </a:extLst>
          </p:cNvPr>
          <p:cNvSpPr>
            <a:spLocks noGrp="1"/>
          </p:cNvSpPr>
          <p:nvPr>
            <p:ph type="body" idx="1"/>
          </p:nvPr>
        </p:nvSpPr>
        <p:spPr/>
        <p:txBody>
          <a:bodyPr/>
          <a:lstStyle/>
          <a:p>
            <a:pPr marL="285750" lvl="0" indent="-285750" rtl="0" fontAlgn="ctr">
              <a:spcBef>
                <a:spcPts val="0"/>
              </a:spcBef>
              <a:spcAft>
                <a:spcPts val="0"/>
              </a:spcAft>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08505D65-ABA9-855E-B08B-9C6891D36DB4}"/>
              </a:ext>
            </a:extLst>
          </p:cNvPr>
          <p:cNvSpPr>
            <a:spLocks noGrp="1"/>
          </p:cNvSpPr>
          <p:nvPr>
            <p:ph type="sldNum" sz="quarter" idx="5"/>
          </p:nvPr>
        </p:nvSpPr>
        <p:spPr/>
        <p:txBody>
          <a:bodyPr/>
          <a:lstStyle/>
          <a:p>
            <a:fld id="{9BF0D2C7-72F6-4A34-AB22-4034561809F1}" type="slidenum">
              <a:rPr lang="en-US" smtClean="0"/>
              <a:t>5</a:t>
            </a:fld>
            <a:endParaRPr lang="en-US"/>
          </a:p>
        </p:txBody>
      </p:sp>
    </p:spTree>
    <p:extLst>
      <p:ext uri="{BB962C8B-B14F-4D97-AF65-F5344CB8AC3E}">
        <p14:creationId xmlns:p14="http://schemas.microsoft.com/office/powerpoint/2010/main" val="22361343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A9B82B-465C-BC97-E370-0AEA9B599BB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761FDE-4141-4526-A830-E240CFFC54E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1EF8D02-CC74-7576-84D1-E0F008965F1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60A143A-BAD7-9C6E-6F84-F6243FB2179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F0D2C7-72F6-4A34-AB22-4034561809F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784494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F0D2C7-72F6-4A34-AB22-4034561809F1}" type="slidenum">
              <a:rPr lang="en-US" smtClean="0"/>
              <a:t>7</a:t>
            </a:fld>
            <a:endParaRPr lang="en-US"/>
          </a:p>
        </p:txBody>
      </p:sp>
    </p:spTree>
    <p:extLst>
      <p:ext uri="{BB962C8B-B14F-4D97-AF65-F5344CB8AC3E}">
        <p14:creationId xmlns:p14="http://schemas.microsoft.com/office/powerpoint/2010/main" val="32671863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10F5E1-D4B4-41C1-9EC2-DBBB73A88EB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57099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08A6DF-D9D4-E14C-95F9-C7EAAEF9219F}" type="slidenum">
              <a:rPr kumimoji="0" lang="en-US" sz="2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2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279970"/>
      </p:ext>
    </p:extLst>
  </p:cSld>
  <p:clrMapOvr>
    <a:masterClrMapping/>
  </p:clrMapOvr>
</p:notes>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8.xml"/></Relationships>
</file>

<file path=ppt/slideLayouts/_rels/slideLayout106.xml.rels><?xml version="1.0" encoding="UTF-8" standalone="yes"?><Relationships xmlns="http://schemas.openxmlformats.org/package/2006/relationships"><Relationship Id="rId1" Type="http://schemas.openxmlformats.org/officeDocument/2006/relationships/slideMaster" Target="../slideMasters/slideMaster8.xml"/></Relationships>
</file>

<file path=ppt/slideLayouts/_rels/slideLayout107.xml.rels><?xml version="1.0" encoding="UTF-8" standalone="yes"?><Relationships xmlns="http://schemas.openxmlformats.org/package/2006/relationships"><Relationship Id="rId1" Type="http://schemas.openxmlformats.org/officeDocument/2006/relationships/slideMaster" Target="../slideMasters/slideMaster8.xml"/></Relationships>
</file>

<file path=ppt/slideLayouts/_rels/slideLayout108.xml.rels><?xml version="1.0" encoding="UTF-8" standalone="yes"?><Relationships xmlns="http://schemas.openxmlformats.org/package/2006/relationships"><Relationship Id="rId1" Type="http://schemas.openxmlformats.org/officeDocument/2006/relationships/slideMaster" Target="../slideMasters/slideMaster8.xml"/></Relationships>
</file>

<file path=ppt/slideLayouts/_rels/slideLayout109.xml.rels><?xml version="1.0" encoding="UTF-8" standalone="yes"?><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Relationships xmlns="http://schemas.openxmlformats.org/package/2006/relationships"><Relationship Id="rId1" Type="http://schemas.openxmlformats.org/officeDocument/2006/relationships/slideMaster" Target="../slideMasters/slideMaster8.xml"/></Relationships>
</file>

<file path=ppt/slideLayouts/_rels/slideLayout111.xml.rels><?xml version="1.0" encoding="UTF-8" standalone="yes"?><Relationships xmlns="http://schemas.openxmlformats.org/package/2006/relationships"><Relationship Id="rId1" Type="http://schemas.openxmlformats.org/officeDocument/2006/relationships/slideMaster" Target="../slideMasters/slideMaster8.xml"/></Relationships>
</file>

<file path=ppt/slideLayouts/_rels/slideLayout112.xml.rels><?xml version="1.0" encoding="UTF-8" standalone="yes"?><Relationships xmlns="http://schemas.openxmlformats.org/package/2006/relationships"><Relationship Id="rId1" Type="http://schemas.openxmlformats.org/officeDocument/2006/relationships/slideMaster" Target="../slideMasters/slideMaster8.xml"/></Relationships>
</file>

<file path=ppt/slideLayouts/_rels/slideLayout113.xml.rels><?xml version="1.0" encoding="UTF-8" standalone="yes"?><Relationships xmlns="http://schemas.openxmlformats.org/package/2006/relationships"><Relationship Id="rId1" Type="http://schemas.openxmlformats.org/officeDocument/2006/relationships/slideMaster" Target="../slideMasters/slideMaster8.xml"/></Relationships>
</file>

<file path=ppt/slideLayouts/_rels/slideLayout114.xml.rels><?xml version="1.0" encoding="UTF-8" standalone="yes"?><Relationships xmlns="http://schemas.openxmlformats.org/package/2006/relationships"><Relationship Id="rId1" Type="http://schemas.openxmlformats.org/officeDocument/2006/relationships/slideMaster" Target="../slideMasters/slideMaster8.xml"/></Relationships>
</file>

<file path=ppt/slideLayouts/_rels/slideLayout115.xml.rels><?xml version="1.0" encoding="UTF-8" standalone="yes"?><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8.xml"/></Relationships>
</file>

<file path=ppt/slideLayouts/_rels/slideLayout116.xml.rels><?xml version="1.0" encoding="UTF-8" standalone="yes"?><Relationships xmlns="http://schemas.openxmlformats.org/package/2006/relationships"><Relationship Id="rId1" Type="http://schemas.openxmlformats.org/officeDocument/2006/relationships/slideMaster" Target="../slideMasters/slideMaster8.xml"/></Relationships>
</file>

<file path=ppt/slideLayouts/_rels/slideLayout117.xml.rels><?xml version="1.0" encoding="UTF-8" standalone="yes"?><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8.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1.xml.rels><?xml version="1.0" encoding="UTF-8" standalone="yes"?><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2.xml.rels><?xml version="1.0" encoding="UTF-8" standalone="yes"?><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41.xml.rels><?xml version="1.0" encoding="UTF-8" standalone="yes"?><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57.xml.rels><?xml version="1.0" encoding="UTF-8" standalone="yes"?><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58.xml.rels><?xml version="1.0" encoding="UTF-8" standalone="yes"?><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96.xml.rels><?xml version="1.0" encoding="UTF-8" standalone="yes"?><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97.xml.rels><?xml version="1.0" encoding="UTF-8" standalone="yes"?><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8.xml"/></Relationships>
</file>

<file path=ppt/slideLayouts/_rels/slideLayout98.xml.rels><?xml version="1.0" encoding="UTF-8" standalone="yes"?><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C92A1-2744-405C-9FC7-AD9CAF7AE22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6F324F6-35C0-4CCB-9F5A-37CC76177D7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579BCF3-6364-401B-BC22-128D3A36CBD7}"/>
              </a:ext>
            </a:extLst>
          </p:cNvPr>
          <p:cNvSpPr>
            <a:spLocks noGrp="1"/>
          </p:cNvSpPr>
          <p:nvPr>
            <p:ph type="dt" sz="half" idx="10"/>
          </p:nvPr>
        </p:nvSpPr>
        <p:spPr/>
        <p:txBody>
          <a:bodyPr/>
          <a:lstStyle/>
          <a:p>
            <a:fld id="{E74D5A12-1811-4C5B-8089-5C3C3C55BE01}" type="datetimeFigureOut">
              <a:rPr lang="en-US" smtClean="0"/>
              <a:t>2/9/2024</a:t>
            </a:fld>
            <a:endParaRPr lang="en-US"/>
          </a:p>
        </p:txBody>
      </p:sp>
      <p:sp>
        <p:nvSpPr>
          <p:cNvPr id="5" name="Footer Placeholder 4">
            <a:extLst>
              <a:ext uri="{FF2B5EF4-FFF2-40B4-BE49-F238E27FC236}">
                <a16:creationId xmlns:a16="http://schemas.microsoft.com/office/drawing/2014/main" id="{828DECAF-2B4B-40D8-8FE7-B5202E9135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257BA6-B646-4F92-9F28-98D2139C48A0}"/>
              </a:ext>
            </a:extLst>
          </p:cNvPr>
          <p:cNvSpPr>
            <a:spLocks noGrp="1"/>
          </p:cNvSpPr>
          <p:nvPr>
            <p:ph type="sldNum" sz="quarter" idx="12"/>
          </p:nvPr>
        </p:nvSpPr>
        <p:spPr/>
        <p:txBody>
          <a:bodyPr/>
          <a:lstStyle/>
          <a:p>
            <a:fld id="{9AAB8AAA-21E1-4967-961E-DB6F938CB23E}" type="slidenum">
              <a:rPr lang="en-US" smtClean="0"/>
              <a:t>‹#›</a:t>
            </a:fld>
            <a:endParaRPr lang="en-US"/>
          </a:p>
        </p:txBody>
      </p:sp>
    </p:spTree>
    <p:extLst>
      <p:ext uri="{BB962C8B-B14F-4D97-AF65-F5344CB8AC3E}">
        <p14:creationId xmlns:p14="http://schemas.microsoft.com/office/powerpoint/2010/main" val="12724828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1C2D5-9A85-49EA-A97D-30EE0B8C1EA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36DC686-AB3A-43FF-811F-D2ED14F74AF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8692D1-C744-49F9-9DD4-CF0B6B994A7F}"/>
              </a:ext>
            </a:extLst>
          </p:cNvPr>
          <p:cNvSpPr>
            <a:spLocks noGrp="1"/>
          </p:cNvSpPr>
          <p:nvPr>
            <p:ph type="dt" sz="half" idx="10"/>
          </p:nvPr>
        </p:nvSpPr>
        <p:spPr/>
        <p:txBody>
          <a:bodyPr/>
          <a:lstStyle/>
          <a:p>
            <a:fld id="{E74D5A12-1811-4C5B-8089-5C3C3C55BE01}" type="datetimeFigureOut">
              <a:rPr lang="en-US" smtClean="0"/>
              <a:t>2/9/2024</a:t>
            </a:fld>
            <a:endParaRPr lang="en-US"/>
          </a:p>
        </p:txBody>
      </p:sp>
      <p:sp>
        <p:nvSpPr>
          <p:cNvPr id="5" name="Footer Placeholder 4">
            <a:extLst>
              <a:ext uri="{FF2B5EF4-FFF2-40B4-BE49-F238E27FC236}">
                <a16:creationId xmlns:a16="http://schemas.microsoft.com/office/drawing/2014/main" id="{BAEADA77-41F9-4940-9C80-0A156A3602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733981-B9EE-4B58-864A-5DA1EAE1B59C}"/>
              </a:ext>
            </a:extLst>
          </p:cNvPr>
          <p:cNvSpPr>
            <a:spLocks noGrp="1"/>
          </p:cNvSpPr>
          <p:nvPr>
            <p:ph type="sldNum" sz="quarter" idx="12"/>
          </p:nvPr>
        </p:nvSpPr>
        <p:spPr/>
        <p:txBody>
          <a:bodyPr/>
          <a:lstStyle/>
          <a:p>
            <a:fld id="{9AAB8AAA-21E1-4967-961E-DB6F938CB23E}" type="slidenum">
              <a:rPr lang="en-US" smtClean="0"/>
              <a:t>‹#›</a:t>
            </a:fld>
            <a:endParaRPr lang="en-US"/>
          </a:p>
        </p:txBody>
      </p:sp>
    </p:spTree>
    <p:extLst>
      <p:ext uri="{BB962C8B-B14F-4D97-AF65-F5344CB8AC3E}">
        <p14:creationId xmlns:p14="http://schemas.microsoft.com/office/powerpoint/2010/main" val="168632533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p:txBody>
          <a:bodyPr/>
          <a:lstStyle/>
          <a:p>
            <a:r>
              <a:rPr lang="en-US"/>
              <a:t>Click to edit Master title style</a:t>
            </a:r>
          </a:p>
        </p:txBody>
      </p:sp>
      <p:sp>
        <p:nvSpPr>
          <p:cNvPr id="5" name="Content Placeholder 4">
            <a:extLst>
              <a:ext uri="{FF2B5EF4-FFF2-40B4-BE49-F238E27FC236}">
                <a16:creationId xmlns:a16="http://schemas.microsoft.com/office/drawing/2014/main" id="{14B7A288-CDAC-4184-9F73-137C95F5E643}"/>
              </a:ext>
            </a:extLst>
          </p:cNvPr>
          <p:cNvSpPr>
            <a:spLocks noGrp="1"/>
          </p:cNvSpPr>
          <p:nvPr>
            <p:ph sz="quarter" idx="12"/>
          </p:nvPr>
        </p:nvSpPr>
        <p:spPr>
          <a:xfrm>
            <a:off x="588263" y="1435100"/>
            <a:ext cx="5211763" cy="4833938"/>
          </a:xfr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CEC22105-78D6-4753-94FA-3DA949361A95}"/>
              </a:ext>
            </a:extLst>
          </p:cNvPr>
          <p:cNvSpPr>
            <a:spLocks noGrp="1"/>
          </p:cNvSpPr>
          <p:nvPr>
            <p:ph sz="quarter" idx="13"/>
          </p:nvPr>
        </p:nvSpPr>
        <p:spPr>
          <a:xfrm>
            <a:off x="6393751" y="1435100"/>
            <a:ext cx="5219700" cy="4833938"/>
          </a:xfr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Footer Placeholder 13">
            <a:extLst>
              <a:ext uri="{FF2B5EF4-FFF2-40B4-BE49-F238E27FC236}">
                <a16:creationId xmlns:a16="http://schemas.microsoft.com/office/drawing/2014/main" id="{42D58D7C-2464-44D3-AF0C-BF44905AB30D}"/>
              </a:ext>
            </a:extLst>
          </p:cNvPr>
          <p:cNvSpPr txBox="1">
            <a:spLocks/>
          </p:cNvSpPr>
          <p:nvPr userDrawn="1"/>
        </p:nvSpPr>
        <p:spPr>
          <a:xfrm>
            <a:off x="0" y="6420908"/>
            <a:ext cx="1810512" cy="295275"/>
          </a:xfrm>
          <a:prstGeom prst="rect">
            <a:avLst/>
          </a:prstGeom>
        </p:spPr>
        <p:txBody>
          <a:bodyPr vert="horz" lIns="0" tIns="0" rIns="0" bIns="0" rtlCol="0" anchor="ctr"/>
          <a:lstStyle>
            <a:defPPr>
              <a:defRPr lang="en-US"/>
            </a:defPPr>
            <a:lvl1pPr marL="0" algn="ctr" defTabSz="914367" rtl="0" eaLnBrk="1" latinLnBrk="0" hangingPunct="1">
              <a:defRPr sz="900" kern="1200">
                <a:solidFill>
                  <a:schemeClr val="tx1">
                    <a:alpha val="75000"/>
                  </a:schemeClr>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marL="0" marR="0" lvl="0" indent="0" algn="ctr" defTabSz="91436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alpha val="75000"/>
                  </a:srgbClr>
                </a:solidFill>
                <a:effectLst/>
                <a:uLnTx/>
                <a:uFillTx/>
                <a:latin typeface="Segoe UI"/>
                <a:ea typeface="+mn-ea"/>
                <a:cs typeface="+mn-cs"/>
              </a:rPr>
              <a:t>Attorney-Client Privileged</a:t>
            </a:r>
          </a:p>
        </p:txBody>
      </p:sp>
    </p:spTree>
    <p:extLst>
      <p:ext uri="{BB962C8B-B14F-4D97-AF65-F5344CB8AC3E}">
        <p14:creationId xmlns:p14="http://schemas.microsoft.com/office/powerpoint/2010/main" val="645251404"/>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6">
          <p15:clr>
            <a:srgbClr val="5ACBF0"/>
          </p15:clr>
        </p15:guide>
        <p15:guide id="3" orient="horz" pos="904">
          <p15:clr>
            <a:srgbClr val="5ACBF0"/>
          </p15:clr>
        </p15:guide>
      </p15:sldGuideLst>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lstStyle/>
          <a:p>
            <a:r>
              <a:rPr lang="en-US"/>
              <a:t>Click to edit Master title style</a:t>
            </a:r>
          </a:p>
        </p:txBody>
      </p:sp>
      <p:sp>
        <p:nvSpPr>
          <p:cNvPr id="4" name="Text Placeholder 3"/>
          <p:cNvSpPr>
            <a:spLocks noGrp="1"/>
          </p:cNvSpPr>
          <p:nvPr>
            <p:ph type="body" sz="quarter" idx="10"/>
          </p:nvPr>
        </p:nvSpPr>
        <p:spPr>
          <a:xfrm>
            <a:off x="584200"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solidFill>
                  <a:schemeClr val="tx1"/>
                </a:solidFill>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solidFill>
                  <a:schemeClr val="tx1"/>
                </a:solidFill>
              </a:defRPr>
            </a:lvl2pPr>
            <a:lvl3pPr marL="450850" indent="0">
              <a:buFont typeface="Wingdings" panose="05000000000000000000" pitchFamily="2" charset="2"/>
              <a:buNone/>
              <a:tabLst/>
              <a:defRPr sz="1600" b="0">
                <a:solidFill>
                  <a:schemeClr val="tx1"/>
                </a:solidFill>
              </a:defRPr>
            </a:lvl3pPr>
            <a:lvl4pPr marL="652462" indent="0">
              <a:buFont typeface="Wingdings" panose="05000000000000000000" pitchFamily="2" charset="2"/>
              <a:buNone/>
              <a:defRPr sz="1400" b="0">
                <a:solidFill>
                  <a:schemeClr val="tx1"/>
                </a:solidFill>
              </a:defRPr>
            </a:lvl4pPr>
            <a:lvl5pPr marL="854075" indent="0">
              <a:buFont typeface="Wingdings" panose="05000000000000000000" pitchFamily="2" charset="2"/>
              <a:buNone/>
              <a:tabLst/>
              <a:defRPr sz="1400" b="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6397171"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solidFill>
                  <a:schemeClr val="tx1"/>
                </a:solidFill>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solidFill>
                  <a:schemeClr val="tx1"/>
                </a:solidFill>
              </a:defRPr>
            </a:lvl2pPr>
            <a:lvl3pPr marL="450850" indent="0">
              <a:buFont typeface="Wingdings" panose="05000000000000000000" pitchFamily="2" charset="2"/>
              <a:buNone/>
              <a:tabLst/>
              <a:defRPr sz="1600" b="0">
                <a:solidFill>
                  <a:schemeClr val="tx1"/>
                </a:solidFill>
              </a:defRPr>
            </a:lvl3pPr>
            <a:lvl4pPr marL="652462" indent="0">
              <a:buFont typeface="Wingdings" panose="05000000000000000000" pitchFamily="2" charset="2"/>
              <a:buNone/>
              <a:defRPr sz="1400" b="0">
                <a:solidFill>
                  <a:schemeClr val="tx1"/>
                </a:solidFill>
              </a:defRPr>
            </a:lvl4pPr>
            <a:lvl5pPr marL="854075" indent="0">
              <a:buFont typeface="Wingdings" panose="05000000000000000000" pitchFamily="2" charset="2"/>
              <a:buNone/>
              <a:tabLst/>
              <a:defRPr sz="1400" b="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Footer Placeholder 13">
            <a:extLst>
              <a:ext uri="{FF2B5EF4-FFF2-40B4-BE49-F238E27FC236}">
                <a16:creationId xmlns:a16="http://schemas.microsoft.com/office/drawing/2014/main" id="{D9D4EE0B-B7D2-43CC-9053-C6FF9ADEC2D0}"/>
              </a:ext>
            </a:extLst>
          </p:cNvPr>
          <p:cNvSpPr txBox="1">
            <a:spLocks/>
          </p:cNvSpPr>
          <p:nvPr userDrawn="1"/>
        </p:nvSpPr>
        <p:spPr>
          <a:xfrm>
            <a:off x="0" y="6420908"/>
            <a:ext cx="1810512" cy="295275"/>
          </a:xfrm>
          <a:prstGeom prst="rect">
            <a:avLst/>
          </a:prstGeom>
        </p:spPr>
        <p:txBody>
          <a:bodyPr vert="horz" lIns="0" tIns="0" rIns="0" bIns="0" rtlCol="0" anchor="ctr"/>
          <a:lstStyle>
            <a:defPPr>
              <a:defRPr lang="en-US"/>
            </a:defPPr>
            <a:lvl1pPr marL="0" algn="ctr" defTabSz="914367" rtl="0" eaLnBrk="1" latinLnBrk="0" hangingPunct="1">
              <a:defRPr sz="900" kern="1200">
                <a:solidFill>
                  <a:schemeClr val="tx1">
                    <a:alpha val="75000"/>
                  </a:schemeClr>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marL="0" marR="0" lvl="0" indent="0" algn="ctr" defTabSz="91436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alpha val="75000"/>
                  </a:srgbClr>
                </a:solidFill>
                <a:effectLst/>
                <a:uLnTx/>
                <a:uFillTx/>
                <a:latin typeface="Segoe UI"/>
                <a:ea typeface="+mn-ea"/>
                <a:cs typeface="+mn-cs"/>
              </a:rPr>
              <a:t>Attorney-Client Privileged</a:t>
            </a:r>
          </a:p>
        </p:txBody>
      </p:sp>
    </p:spTree>
    <p:extLst>
      <p:ext uri="{BB962C8B-B14F-4D97-AF65-F5344CB8AC3E}">
        <p14:creationId xmlns:p14="http://schemas.microsoft.com/office/powerpoint/2010/main" val="1025692854"/>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2">
          <p15:clr>
            <a:srgbClr val="5ACBF0"/>
          </p15:clr>
        </p15:guide>
        <p15:guide id="3" orient="horz" pos="904">
          <p15:clr>
            <a:srgbClr val="5ACBF0"/>
          </p15:clr>
        </p15:guide>
      </p15:sldGuideLst>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50/50 content box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lstStyle/>
          <a:p>
            <a:r>
              <a:rPr lang="en-US"/>
              <a:t>Click to edit Master title style</a:t>
            </a:r>
          </a:p>
        </p:txBody>
      </p:sp>
      <p:sp>
        <p:nvSpPr>
          <p:cNvPr id="4" name="Text Placeholder 3"/>
          <p:cNvSpPr>
            <a:spLocks noGrp="1"/>
          </p:cNvSpPr>
          <p:nvPr>
            <p:ph type="body" sz="quarter" idx="10"/>
          </p:nvPr>
        </p:nvSpPr>
        <p:spPr>
          <a:xfrm>
            <a:off x="584200" y="1435100"/>
            <a:ext cx="6248400" cy="1612749"/>
          </a:xfrm>
        </p:spPr>
        <p:txBody>
          <a:bodyPr wrap="square">
            <a:spAutoFit/>
          </a:bodyPr>
          <a:lstStyle>
            <a:lvl1pPr marL="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lang="en-US" sz="2800" b="0" kern="1200" spc="0" baseline="0" dirty="0">
                <a:solidFill>
                  <a:schemeClr val="accent1"/>
                </a:solidFill>
                <a:latin typeface="+mj-lt"/>
                <a:ea typeface="+mn-ea"/>
                <a:cs typeface="Segoe UI" panose="020B0502040204020203" pitchFamily="34" charset="0"/>
              </a:defRPr>
            </a:lvl1pPr>
            <a:lvl2pPr marL="255588" indent="0">
              <a:buFont typeface="Wingdings" panose="05000000000000000000" pitchFamily="2" charset="2"/>
              <a:buNone/>
              <a:defRPr sz="2000" b="0">
                <a:solidFill>
                  <a:schemeClr val="tx1"/>
                </a:solidFill>
              </a:defRPr>
            </a:lvl2pPr>
            <a:lvl3pPr marL="450850" indent="0">
              <a:buFont typeface="Wingdings" panose="05000000000000000000" pitchFamily="2" charset="2"/>
              <a:buNone/>
              <a:tabLst/>
              <a:defRPr sz="1600" b="0">
                <a:solidFill>
                  <a:schemeClr val="tx1"/>
                </a:solidFill>
              </a:defRPr>
            </a:lvl3pPr>
            <a:lvl4pPr marL="652462" indent="0">
              <a:buFont typeface="Wingdings" panose="05000000000000000000" pitchFamily="2" charset="2"/>
              <a:buNone/>
              <a:defRPr sz="1400" b="0">
                <a:solidFill>
                  <a:schemeClr val="tx1"/>
                </a:solidFill>
              </a:defRPr>
            </a:lvl4pPr>
            <a:lvl5pPr marL="854075" indent="0">
              <a:buFont typeface="Wingdings" panose="05000000000000000000" pitchFamily="2" charset="2"/>
              <a:buNone/>
              <a:tabLst/>
              <a:defRPr sz="1400" b="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37965595-AC17-40F1-B54B-B92F7BED42E3}"/>
              </a:ext>
              <a:ext uri="{C183D7F6-B498-43B3-948B-1728B52AA6E4}">
                <adec:decorative xmlns:adec="http://schemas.microsoft.com/office/drawing/2017/decorative" val="1"/>
              </a:ext>
            </a:extLst>
          </p:cNvPr>
          <p:cNvSpPr/>
          <p:nvPr userDrawn="1"/>
        </p:nvSpPr>
        <p:spPr bwMode="auto">
          <a:xfrm>
            <a:off x="7373257" y="1435100"/>
            <a:ext cx="4236131" cy="4965700"/>
          </a:xfrm>
          <a:prstGeom prst="rect">
            <a:avLst/>
          </a:prstGeom>
          <a:solidFill>
            <a:schemeClr val="bg2"/>
          </a:solidFill>
        </p:spPr>
        <p:txBody>
          <a:bodyPr vert="horz" wrap="square" lIns="91440" tIns="0" rIns="91440" bIns="91440" rtlCol="0" anchor="ctr" anchorCtr="0">
            <a:noAutofit/>
          </a:bodyPr>
          <a:lstStyle/>
          <a:p>
            <a:pPr algn="ctr" defTabSz="932742">
              <a:spcBef>
                <a:spcPct val="20000"/>
              </a:spcBef>
              <a:buSzPct val="90000"/>
            </a:pPr>
            <a:endParaRPr lang="en-US" sz="1600">
              <a:gradFill>
                <a:gsLst>
                  <a:gs pos="1250">
                    <a:schemeClr val="tx1"/>
                  </a:gs>
                  <a:gs pos="100000">
                    <a:schemeClr val="tx1"/>
                  </a:gs>
                </a:gsLst>
                <a:lin ang="5400000" scaled="0"/>
              </a:gradFill>
              <a:cs typeface="Segoe UI" panose="020B0502040204020203" pitchFamily="34" charset="0"/>
            </a:endParaRPr>
          </a:p>
        </p:txBody>
      </p:sp>
      <p:sp>
        <p:nvSpPr>
          <p:cNvPr id="8" name="Oval 7">
            <a:extLst>
              <a:ext uri="{FF2B5EF4-FFF2-40B4-BE49-F238E27FC236}">
                <a16:creationId xmlns:a16="http://schemas.microsoft.com/office/drawing/2014/main" id="{AE555035-3EEF-4E92-BF2F-D854BB719E3D}"/>
              </a:ext>
              <a:ext uri="{C183D7F6-B498-43B3-948B-1728B52AA6E4}">
                <adec:decorative xmlns:adec="http://schemas.microsoft.com/office/drawing/2017/decorative" val="1"/>
              </a:ext>
            </a:extLst>
          </p:cNvPr>
          <p:cNvSpPr/>
          <p:nvPr/>
        </p:nvSpPr>
        <p:spPr bwMode="auto">
          <a:xfrm>
            <a:off x="8771563" y="1989483"/>
            <a:ext cx="1439518" cy="1439517"/>
          </a:xfrm>
          <a:prstGeom prst="ellipse">
            <a:avLst/>
          </a:prstGeom>
          <a:solidFill>
            <a:schemeClr val="bg1"/>
          </a:solidFill>
          <a:ln w="10795" cap="flat" cmpd="sng" algn="ctr">
            <a:noFill/>
            <a:prstDash val="solid"/>
          </a:ln>
          <a:effectLst>
            <a:outerShdw blurRad="254000" dist="50800" dir="2700000" sx="101000" sy="101000" algn="tl" rotWithShape="0">
              <a:prstClr val="black">
                <a:alpha val="35000"/>
              </a:prstClr>
            </a:outerShdw>
          </a:effectLst>
        </p:spPr>
        <p:txBody>
          <a:bodyPr vert="horz" wrap="square" lIns="0" tIns="46623" rIns="0" bIns="46623" numCol="1" rtlCol="0" anchor="ctr" anchorCtr="0" compatLnSpc="1">
            <a:prstTxWarp prst="textNoShape">
              <a:avLst/>
            </a:prstTxWarp>
          </a:bodyPr>
          <a:lstStyle/>
          <a:p>
            <a:pPr marL="0" marR="0" lvl="0" indent="0" algn="ctr" defTabSz="932114"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gradFill>
                <a:gsLst>
                  <a:gs pos="0">
                    <a:srgbClr val="FFFFFF"/>
                  </a:gs>
                  <a:gs pos="100000">
                    <a:srgbClr val="FFFFFF"/>
                  </a:gs>
                </a:gsLst>
                <a:lin ang="5400000" scaled="0"/>
              </a:gradFill>
              <a:effectLst/>
              <a:uLnTx/>
              <a:uFillTx/>
              <a:latin typeface="Segoe UI Semilight"/>
              <a:ea typeface="+mn-ea"/>
              <a:cs typeface="+mn-cs"/>
            </a:endParaRPr>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7585597" y="3917950"/>
            <a:ext cx="3811451" cy="800540"/>
          </a:xfrm>
        </p:spPr>
        <p:txBody>
          <a:bodyPr wrap="square">
            <a:spAutoFit/>
          </a:bodyPr>
          <a:lstStyle>
            <a:lvl1pPr marL="0" indent="0" algn="l" defTabSz="932742" rtl="0" eaLnBrk="1" latinLnBrk="0" hangingPunct="1">
              <a:lnSpc>
                <a:spcPct val="110000"/>
              </a:lnSpc>
              <a:spcBef>
                <a:spcPct val="20000"/>
              </a:spcBef>
              <a:spcAft>
                <a:spcPts val="1800"/>
              </a:spcAft>
              <a:buClr>
                <a:schemeClr val="tx1"/>
              </a:buClr>
              <a:buSzPct val="90000"/>
              <a:buFont typeface="Wingdings" panose="05000000000000000000" pitchFamily="2" charset="2"/>
              <a:buNone/>
              <a:defRPr lang="en-US" sz="1600" kern="1200" dirty="0">
                <a:solidFill>
                  <a:schemeClr val="tx1"/>
                </a:solidFill>
                <a:latin typeface="+mn-lt"/>
                <a:ea typeface="+mn-ea"/>
                <a:cs typeface="Segoe UI" panose="020B0502040204020203" pitchFamily="34" charset="0"/>
              </a:defRPr>
            </a:lvl1pPr>
            <a:lvl2pPr marL="0" indent="0" algn="l" defTabSz="932742" rtl="0" eaLnBrk="1" latinLnBrk="0" hangingPunct="1">
              <a:lnSpc>
                <a:spcPct val="110000"/>
              </a:lnSpc>
              <a:spcBef>
                <a:spcPct val="20000"/>
              </a:spcBef>
              <a:spcAft>
                <a:spcPts val="1800"/>
              </a:spcAft>
              <a:buSzPct val="90000"/>
              <a:buFont typeface="Wingdings" panose="05000000000000000000" pitchFamily="2" charset="2"/>
              <a:buNone/>
              <a:defRPr lang="en-US" sz="1600" kern="1200" dirty="0">
                <a:solidFill>
                  <a:schemeClr val="tx1"/>
                </a:solidFill>
                <a:latin typeface="+mn-lt"/>
                <a:ea typeface="+mn-ea"/>
                <a:cs typeface="Segoe UI" panose="020B0502040204020203" pitchFamily="34" charset="0"/>
              </a:defRPr>
            </a:lvl2pPr>
            <a:lvl3pPr marL="0" indent="0" algn="l" defTabSz="932742" rtl="0" eaLnBrk="1" latinLnBrk="0" hangingPunct="1">
              <a:lnSpc>
                <a:spcPct val="110000"/>
              </a:lnSpc>
              <a:spcBef>
                <a:spcPct val="20000"/>
              </a:spcBef>
              <a:spcAft>
                <a:spcPts val="1800"/>
              </a:spcAft>
              <a:buSzPct val="90000"/>
              <a:buFont typeface="Wingdings" panose="05000000000000000000" pitchFamily="2" charset="2"/>
              <a:buNone/>
              <a:tabLst/>
              <a:defRPr lang="en-US" sz="1600" kern="1200" dirty="0">
                <a:gradFill>
                  <a:gsLst>
                    <a:gs pos="1250">
                      <a:schemeClr val="tx1"/>
                    </a:gs>
                    <a:gs pos="100000">
                      <a:schemeClr val="tx1"/>
                    </a:gs>
                  </a:gsLst>
                  <a:lin ang="5400000" scaled="0"/>
                </a:gradFill>
                <a:latin typeface="+mn-lt"/>
                <a:ea typeface="+mn-ea"/>
                <a:cs typeface="Segoe UI" panose="020B0502040204020203" pitchFamily="34" charset="0"/>
              </a:defRPr>
            </a:lvl3pPr>
            <a:lvl4pPr marL="0" indent="0" algn="l" defTabSz="932742" rtl="0" eaLnBrk="1" latinLnBrk="0" hangingPunct="1">
              <a:lnSpc>
                <a:spcPct val="110000"/>
              </a:lnSpc>
              <a:spcBef>
                <a:spcPct val="20000"/>
              </a:spcBef>
              <a:spcAft>
                <a:spcPts val="1800"/>
              </a:spcAft>
              <a:buSzPct val="90000"/>
              <a:buFont typeface="Wingdings" panose="05000000000000000000" pitchFamily="2" charset="2"/>
              <a:buNone/>
              <a:defRPr lang="en-US" sz="1600" kern="1200" dirty="0">
                <a:gradFill>
                  <a:gsLst>
                    <a:gs pos="1250">
                      <a:schemeClr val="tx1"/>
                    </a:gs>
                    <a:gs pos="100000">
                      <a:schemeClr val="tx1"/>
                    </a:gs>
                  </a:gsLst>
                  <a:lin ang="5400000" scaled="0"/>
                </a:gradFill>
                <a:latin typeface="+mn-lt"/>
                <a:ea typeface="+mn-ea"/>
                <a:cs typeface="Segoe UI" panose="020B0502040204020203" pitchFamily="34" charset="0"/>
              </a:defRPr>
            </a:lvl4pPr>
            <a:lvl5pPr marL="0" indent="0" algn="l" defTabSz="932742" rtl="0" eaLnBrk="1" latinLnBrk="0" hangingPunct="1">
              <a:lnSpc>
                <a:spcPct val="110000"/>
              </a:lnSpc>
              <a:spcBef>
                <a:spcPct val="20000"/>
              </a:spcBef>
              <a:spcAft>
                <a:spcPts val="1800"/>
              </a:spcAft>
              <a:buSzPct val="90000"/>
              <a:buFont typeface="Wingdings" panose="05000000000000000000" pitchFamily="2" charset="2"/>
              <a:buNone/>
              <a:tabLst/>
              <a:defRPr lang="en-US" sz="1600" kern="1200" dirty="0">
                <a:gradFill>
                  <a:gsLst>
                    <a:gs pos="1250">
                      <a:schemeClr val="tx1"/>
                    </a:gs>
                    <a:gs pos="100000">
                      <a:schemeClr val="tx1"/>
                    </a:gs>
                  </a:gsLst>
                  <a:lin ang="5400000" scaled="0"/>
                </a:gradFill>
                <a:latin typeface="+mn-lt"/>
                <a:ea typeface="+mn-ea"/>
                <a:cs typeface="Segoe UI" panose="020B0502040204020203" pitchFamily="34" charset="0"/>
              </a:defRPr>
            </a:lvl5pPr>
          </a:lstStyle>
          <a:p>
            <a:pPr lvl="0"/>
            <a:r>
              <a:rPr lang="en-US"/>
              <a:t>Click to edit Master text styles</a:t>
            </a:r>
          </a:p>
          <a:p>
            <a:pPr lvl="1"/>
            <a:r>
              <a:rPr lang="en-US"/>
              <a:t>Second level</a:t>
            </a:r>
          </a:p>
        </p:txBody>
      </p:sp>
      <p:sp>
        <p:nvSpPr>
          <p:cNvPr id="3" name="Footer Placeholder 13">
            <a:extLst>
              <a:ext uri="{FF2B5EF4-FFF2-40B4-BE49-F238E27FC236}">
                <a16:creationId xmlns:a16="http://schemas.microsoft.com/office/drawing/2014/main" id="{2BCD9F19-7EB4-4687-943F-7B6BE73F052C}"/>
              </a:ext>
            </a:extLst>
          </p:cNvPr>
          <p:cNvSpPr txBox="1">
            <a:spLocks/>
          </p:cNvSpPr>
          <p:nvPr userDrawn="1"/>
        </p:nvSpPr>
        <p:spPr>
          <a:xfrm>
            <a:off x="0" y="6420908"/>
            <a:ext cx="1810512" cy="295275"/>
          </a:xfrm>
          <a:prstGeom prst="rect">
            <a:avLst/>
          </a:prstGeom>
        </p:spPr>
        <p:txBody>
          <a:bodyPr vert="horz" lIns="0" tIns="0" rIns="0" bIns="0" rtlCol="0" anchor="ctr"/>
          <a:lstStyle>
            <a:defPPr>
              <a:defRPr lang="en-US"/>
            </a:defPPr>
            <a:lvl1pPr marL="0" algn="ctr" defTabSz="914367" rtl="0" eaLnBrk="1" latinLnBrk="0" hangingPunct="1">
              <a:defRPr sz="900" kern="1200">
                <a:solidFill>
                  <a:schemeClr val="tx1">
                    <a:alpha val="75000"/>
                  </a:schemeClr>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marL="0" marR="0" lvl="0" indent="0" algn="ctr" defTabSz="91436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alpha val="75000"/>
                  </a:srgbClr>
                </a:solidFill>
                <a:effectLst/>
                <a:uLnTx/>
                <a:uFillTx/>
                <a:latin typeface="Segoe UI"/>
                <a:ea typeface="+mn-ea"/>
                <a:cs typeface="+mn-cs"/>
              </a:rPr>
              <a:t>Attorney-Client Privileged</a:t>
            </a:r>
          </a:p>
        </p:txBody>
      </p:sp>
    </p:spTree>
    <p:extLst>
      <p:ext uri="{BB962C8B-B14F-4D97-AF65-F5344CB8AC3E}">
        <p14:creationId xmlns:p14="http://schemas.microsoft.com/office/powerpoint/2010/main" val="2797461216"/>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2">
          <p15:clr>
            <a:srgbClr val="5ACBF0"/>
          </p15:clr>
        </p15:guide>
        <p15:guide id="3" orient="horz" pos="904">
          <p15:clr>
            <a:srgbClr val="5ACBF0"/>
          </p15:clr>
        </p15:guide>
      </p15:sldGuideLst>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
        <p:nvSpPr>
          <p:cNvPr id="4" name="Footer Placeholder 13">
            <a:extLst>
              <a:ext uri="{FF2B5EF4-FFF2-40B4-BE49-F238E27FC236}">
                <a16:creationId xmlns:a16="http://schemas.microsoft.com/office/drawing/2014/main" id="{AE46B604-8B88-47B3-9D7E-C84FD0DCFDD6}"/>
              </a:ext>
            </a:extLst>
          </p:cNvPr>
          <p:cNvSpPr txBox="1">
            <a:spLocks/>
          </p:cNvSpPr>
          <p:nvPr userDrawn="1"/>
        </p:nvSpPr>
        <p:spPr>
          <a:xfrm>
            <a:off x="0" y="6420908"/>
            <a:ext cx="1810512" cy="295275"/>
          </a:xfrm>
          <a:prstGeom prst="rect">
            <a:avLst/>
          </a:prstGeom>
        </p:spPr>
        <p:txBody>
          <a:bodyPr vert="horz" lIns="0" tIns="0" rIns="0" bIns="0" rtlCol="0" anchor="ctr"/>
          <a:lstStyle>
            <a:defPPr>
              <a:defRPr lang="en-US"/>
            </a:defPPr>
            <a:lvl1pPr marL="0" algn="ctr" defTabSz="914367" rtl="0" eaLnBrk="1" latinLnBrk="0" hangingPunct="1">
              <a:defRPr sz="900" kern="1200">
                <a:solidFill>
                  <a:schemeClr val="tx1">
                    <a:alpha val="75000"/>
                  </a:schemeClr>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marL="0" marR="0" lvl="0" indent="0" algn="ctr" defTabSz="91436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alpha val="75000"/>
                  </a:srgbClr>
                </a:solidFill>
                <a:effectLst/>
                <a:uLnTx/>
                <a:uFillTx/>
                <a:latin typeface="Segoe UI"/>
                <a:ea typeface="+mn-ea"/>
                <a:cs typeface="+mn-cs"/>
              </a:rPr>
              <a:t>Attorney-Client Privileged</a:t>
            </a:r>
          </a:p>
        </p:txBody>
      </p:sp>
    </p:spTree>
    <p:extLst>
      <p:ext uri="{BB962C8B-B14F-4D97-AF65-F5344CB8AC3E}">
        <p14:creationId xmlns:p14="http://schemas.microsoft.com/office/powerpoint/2010/main" val="4159966636"/>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72410"/>
          </a:xfrm>
        </p:spPr>
        <p:txBody>
          <a:bodyPr tIns="64008"/>
          <a:lstStyle>
            <a:lvl1pPr>
              <a:defRPr sz="2000" spc="0">
                <a:latin typeface="+mj-lt"/>
                <a:cs typeface="Segoe UI" panose="020B0502040204020203" pitchFamily="34" charset="0"/>
              </a:defRPr>
            </a:lvl1pPr>
          </a:lstStyle>
          <a:p>
            <a:r>
              <a:rPr lang="en-US"/>
              <a:t>Click to edit Master title style</a:t>
            </a:r>
          </a:p>
        </p:txBody>
      </p:sp>
      <p:sp>
        <p:nvSpPr>
          <p:cNvPr id="4" name="Footer Placeholder 13">
            <a:extLst>
              <a:ext uri="{FF2B5EF4-FFF2-40B4-BE49-F238E27FC236}">
                <a16:creationId xmlns:a16="http://schemas.microsoft.com/office/drawing/2014/main" id="{CCE9CA5D-F0B6-4D8A-9BC2-DEF0DEEC3184}"/>
              </a:ext>
            </a:extLst>
          </p:cNvPr>
          <p:cNvSpPr txBox="1">
            <a:spLocks/>
          </p:cNvSpPr>
          <p:nvPr userDrawn="1"/>
        </p:nvSpPr>
        <p:spPr>
          <a:xfrm>
            <a:off x="0" y="6420908"/>
            <a:ext cx="1810512" cy="295275"/>
          </a:xfrm>
          <a:prstGeom prst="rect">
            <a:avLst/>
          </a:prstGeom>
        </p:spPr>
        <p:txBody>
          <a:bodyPr vert="horz" lIns="0" tIns="0" rIns="0" bIns="0" rtlCol="0" anchor="ctr"/>
          <a:lstStyle>
            <a:defPPr>
              <a:defRPr lang="en-US"/>
            </a:defPPr>
            <a:lvl1pPr marL="0" algn="ctr" defTabSz="914367" rtl="0" eaLnBrk="1" latinLnBrk="0" hangingPunct="1">
              <a:defRPr sz="900" kern="1200">
                <a:solidFill>
                  <a:schemeClr val="tx1">
                    <a:alpha val="75000"/>
                  </a:schemeClr>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marL="0" marR="0" lvl="0" indent="0" algn="ctr" defTabSz="91436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alpha val="75000"/>
                  </a:srgbClr>
                </a:solidFill>
                <a:effectLst/>
                <a:uLnTx/>
                <a:uFillTx/>
                <a:latin typeface="Segoe UI"/>
                <a:ea typeface="+mn-ea"/>
                <a:cs typeface="+mn-cs"/>
              </a:rPr>
              <a:t>Attorney-Client Privileged</a:t>
            </a:r>
          </a:p>
        </p:txBody>
      </p:sp>
    </p:spTree>
    <p:extLst>
      <p:ext uri="{BB962C8B-B14F-4D97-AF65-F5344CB8AC3E}">
        <p14:creationId xmlns:p14="http://schemas.microsoft.com/office/powerpoint/2010/main" val="4106677717"/>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Screenshot and caption">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D883269-C75C-4B87-8CD9-BE4E94E2BFF3}"/>
              </a:ext>
            </a:extLst>
          </p:cNvPr>
          <p:cNvSpPr>
            <a:spLocks noGrp="1"/>
          </p:cNvSpPr>
          <p:nvPr>
            <p:ph type="title"/>
          </p:nvPr>
        </p:nvSpPr>
        <p:spPr>
          <a:solidFill>
            <a:schemeClr val="bg1"/>
          </a:solidFill>
        </p:spPr>
        <p:txBody>
          <a:bodyPr>
            <a:noAutofit/>
          </a:bodyPr>
          <a:lstStyle>
            <a:lvl1pPr>
              <a:defRPr>
                <a:solidFill>
                  <a:schemeClr val="tx1"/>
                </a:solidFill>
              </a:defRPr>
            </a:lvl1pPr>
          </a:lstStyle>
          <a:p>
            <a:r>
              <a:rPr lang="en-US"/>
              <a:t>Click to edit Master title style</a:t>
            </a:r>
          </a:p>
        </p:txBody>
      </p:sp>
      <p:sp>
        <p:nvSpPr>
          <p:cNvPr id="4" name="Text Placeholder 3">
            <a:extLst>
              <a:ext uri="{FF2B5EF4-FFF2-40B4-BE49-F238E27FC236}">
                <a16:creationId xmlns:a16="http://schemas.microsoft.com/office/drawing/2014/main" id="{52C923CE-7CB3-4CF0-AAA2-722B1683A109}"/>
              </a:ext>
            </a:extLst>
          </p:cNvPr>
          <p:cNvSpPr>
            <a:spLocks noGrp="1"/>
          </p:cNvSpPr>
          <p:nvPr>
            <p:ph type="body" sz="quarter" idx="13" hasCustomPrompt="1"/>
          </p:nvPr>
        </p:nvSpPr>
        <p:spPr>
          <a:xfrm>
            <a:off x="8115300" y="2017713"/>
            <a:ext cx="3494088" cy="4251325"/>
          </a:xfrm>
          <a:solidFill>
            <a:schemeClr val="bg1"/>
          </a:solidFill>
        </p:spPr>
        <p:txBody>
          <a:bodyPr>
            <a:noAutofit/>
          </a:bodyPr>
          <a:lstStyle>
            <a:lvl1pPr marL="0" indent="0">
              <a:buFontTx/>
              <a:buNone/>
              <a:defRPr sz="2000">
                <a:solidFill>
                  <a:schemeClr val="tx1"/>
                </a:solidFill>
              </a:defRPr>
            </a:lvl1pPr>
          </a:lstStyle>
          <a:p>
            <a:pPr lvl="0"/>
            <a:r>
              <a:rPr lang="en-US"/>
              <a:t>Add a caption</a:t>
            </a:r>
          </a:p>
        </p:txBody>
      </p:sp>
      <p:sp>
        <p:nvSpPr>
          <p:cNvPr id="3" name="Picture Placeholder 2" descr="This screenshot is a 'placeholder' only. Drag or drop your screen shot here, or click and tap the center to insert a photo.">
            <a:extLst>
              <a:ext uri="{FF2B5EF4-FFF2-40B4-BE49-F238E27FC236}">
                <a16:creationId xmlns:a16="http://schemas.microsoft.com/office/drawing/2014/main" id="{32952E5A-3BE5-4580-872E-DC3A31E8D445}"/>
              </a:ext>
            </a:extLst>
          </p:cNvPr>
          <p:cNvSpPr>
            <a:spLocks noGrp="1"/>
          </p:cNvSpPr>
          <p:nvPr>
            <p:ph type="pic" sz="quarter" idx="12" hasCustomPrompt="1"/>
          </p:nvPr>
        </p:nvSpPr>
        <p:spPr bwMode="gray">
          <a:xfrm>
            <a:off x="582612" y="1436688"/>
            <a:ext cx="7253288" cy="4832350"/>
          </a:xfrm>
          <a:blipFill>
            <a:blip r:embed="rId2"/>
            <a:stretch>
              <a:fillRect/>
            </a:stretch>
          </a:blipFill>
        </p:spPr>
        <p:txBody>
          <a:bodyPr bIns="1005840" anchor="ctr">
            <a:noAutofit/>
          </a:bodyPr>
          <a:lstStyle>
            <a:lvl1pPr marL="0" indent="0" algn="ctr">
              <a:buNone/>
              <a:defRPr sz="1000" b="1">
                <a:solidFill>
                  <a:srgbClr val="000000"/>
                </a:solidFill>
              </a:defRPr>
            </a:lvl1pPr>
          </a:lstStyle>
          <a:p>
            <a:r>
              <a:rPr lang="en-US"/>
              <a:t>Drag &amp; drop a screenshot </a:t>
            </a:r>
            <a:br>
              <a:rPr lang="en-US"/>
            </a:br>
            <a:r>
              <a:rPr lang="en-US"/>
              <a:t>here or click or tap icon </a:t>
            </a:r>
            <a:br>
              <a:rPr lang="en-US"/>
            </a:br>
            <a:r>
              <a:rPr lang="en-US"/>
              <a:t>below to insert </a:t>
            </a:r>
          </a:p>
        </p:txBody>
      </p:sp>
    </p:spTree>
    <p:extLst>
      <p:ext uri="{BB962C8B-B14F-4D97-AF65-F5344CB8AC3E}">
        <p14:creationId xmlns:p14="http://schemas.microsoft.com/office/powerpoint/2010/main" val="1915097619"/>
      </p:ext>
    </p:extLst>
  </p:cSld>
  <p:clrMapOvr>
    <a:masterClrMapping/>
  </p:clrMapOvr>
  <p:transition>
    <p:fade/>
  </p:transition>
  <p:extLst>
    <p:ext uri="{DCECCB84-F9BA-43D5-87BE-67443E8EF086}">
      <p15:sldGuideLst xmlns:p15="http://schemas.microsoft.com/office/powerpoint/2012/main">
        <p15:guide id="20" pos="4937">
          <p15:clr>
            <a:srgbClr val="5ACBF0"/>
          </p15:clr>
        </p15:guide>
        <p15:guide id="21" pos="5112">
          <p15:clr>
            <a:srgbClr val="5ACBF0"/>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D31026A-4A74-439D-A8F5-DB82A03E713C}"/>
              </a:ext>
            </a:extLst>
          </p:cNvPr>
          <p:cNvSpPr>
            <a:spLocks noGrp="1"/>
          </p:cNvSpPr>
          <p:nvPr>
            <p:ph type="title"/>
          </p:nvPr>
        </p:nvSpPr>
        <p:spPr>
          <a:xfrm>
            <a:off x="584200" y="2305840"/>
            <a:ext cx="3468956" cy="3963193"/>
          </a:xfrm>
        </p:spPr>
        <p:txBody>
          <a:bodyPr>
            <a:noAutofit/>
          </a:bodyPr>
          <a:lstStyle>
            <a:lvl1pPr>
              <a:defRPr sz="3600">
                <a:solidFill>
                  <a:schemeClr val="tx1"/>
                </a:solidFill>
              </a:defRPr>
            </a:lvl1pPr>
          </a:lstStyle>
          <a:p>
            <a:r>
              <a:rPr lang="en-US"/>
              <a:t>Click to edit Master title style</a:t>
            </a:r>
          </a:p>
        </p:txBody>
      </p:sp>
      <p:sp>
        <p:nvSpPr>
          <p:cNvPr id="7" name="Text Placeholder 6">
            <a:extLst>
              <a:ext uri="{FF2B5EF4-FFF2-40B4-BE49-F238E27FC236}">
                <a16:creationId xmlns:a16="http://schemas.microsoft.com/office/drawing/2014/main" id="{A08DBB0A-21C9-483B-83DA-E59B5C357879}"/>
              </a:ext>
            </a:extLst>
          </p:cNvPr>
          <p:cNvSpPr>
            <a:spLocks noGrp="1"/>
          </p:cNvSpPr>
          <p:nvPr>
            <p:ph type="body" sz="quarter" idx="10"/>
          </p:nvPr>
        </p:nvSpPr>
        <p:spPr>
          <a:xfrm>
            <a:off x="4646104" y="2447038"/>
            <a:ext cx="6961188" cy="3821999"/>
          </a:xfrm>
        </p:spPr>
        <p:txBody>
          <a:bodyPr>
            <a:noAutofit/>
          </a:bodyPr>
          <a:lstStyle>
            <a:lvl1pPr marL="0" indent="0">
              <a:spcAft>
                <a:spcPts val="1200"/>
              </a:spcAft>
              <a:buNone/>
              <a:defRPr sz="2400">
                <a:solidFill>
                  <a:schemeClr val="tx1"/>
                </a:solidFill>
              </a:defRPr>
            </a:lvl1pPr>
            <a:lvl2pPr marL="228600" indent="0">
              <a:buNone/>
              <a:defRPr/>
            </a:lvl2pPr>
          </a:lstStyle>
          <a:p>
            <a:pPr lvl="0"/>
            <a:r>
              <a:rPr lang="en-US"/>
              <a:t>Click to edit Master text styles</a:t>
            </a:r>
          </a:p>
        </p:txBody>
      </p:sp>
      <p:cxnSp>
        <p:nvCxnSpPr>
          <p:cNvPr id="4" name="Straight Connector 3">
            <a:extLst>
              <a:ext uri="{FF2B5EF4-FFF2-40B4-BE49-F238E27FC236}">
                <a16:creationId xmlns:a16="http://schemas.microsoft.com/office/drawing/2014/main" id="{B9FD800B-7DF4-487A-ADA4-F44FB0D5A337}"/>
              </a:ext>
              <a:ext uri="{C183D7F6-B498-43B3-948B-1728B52AA6E4}">
                <adec:decorative xmlns:adec="http://schemas.microsoft.com/office/drawing/2017/decorative" val="1"/>
              </a:ext>
            </a:extLst>
          </p:cNvPr>
          <p:cNvCxnSpPr/>
          <p:nvPr userDrawn="1"/>
        </p:nvCxnSpPr>
        <p:spPr>
          <a:xfrm>
            <a:off x="588263" y="2017713"/>
            <a:ext cx="3477325" cy="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317D0DD9-81B9-4F58-9346-51EE2B8F81A3}"/>
              </a:ext>
              <a:ext uri="{C183D7F6-B498-43B3-948B-1728B52AA6E4}">
                <adec:decorative xmlns:adec="http://schemas.microsoft.com/office/drawing/2017/decorative" val="1"/>
              </a:ext>
            </a:extLst>
          </p:cNvPr>
          <p:cNvCxnSpPr>
            <a:cxnSpLocks/>
          </p:cNvCxnSpPr>
          <p:nvPr userDrawn="1"/>
        </p:nvCxnSpPr>
        <p:spPr>
          <a:xfrm>
            <a:off x="4648200" y="2017713"/>
            <a:ext cx="6961188" cy="0"/>
          </a:xfrm>
          <a:prstGeom prst="line">
            <a:avLst/>
          </a:prstGeom>
          <a:ln w="12700">
            <a:solidFill>
              <a:schemeClr val="tx1">
                <a:lumMod val="8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1563591"/>
      </p:ext>
    </p:extLst>
  </p:cSld>
  <p:clrMapOvr>
    <a:masterClrMapping/>
  </p:clrMapOvr>
  <p:transition>
    <p:fade/>
  </p:transition>
  <p:extLst>
    <p:ext uri="{DCECCB84-F9BA-43D5-87BE-67443E8EF086}">
      <p15:sldGuideLst xmlns:p15="http://schemas.microsoft.com/office/powerpoint/2012/main">
        <p15:guide id="12" pos="2561">
          <p15:clr>
            <a:srgbClr val="5ACBF0"/>
          </p15:clr>
        </p15:guide>
        <p15:guide id="13" pos="2744">
          <p15:clr>
            <a:srgbClr val="5ACBF0"/>
          </p15:clr>
        </p15:guide>
        <p15:guide id="28" orient="horz" pos="905">
          <p15:clr>
            <a:srgbClr val="5ACBF0"/>
          </p15:clr>
        </p15:guide>
        <p15:guide id="29" orient="horz" pos="1271">
          <p15:clr>
            <a:srgbClr val="5ACBF0"/>
          </p15:clr>
        </p15:guide>
        <p15:guide id="32" orient="horz" pos="1728">
          <p15:clr>
            <a:srgbClr val="FBAE40"/>
          </p15:clr>
        </p15:guide>
        <p15:guide id="33" pos="2928">
          <p15:clr>
            <a:srgbClr val="5ACBF0"/>
          </p15:clr>
        </p15:guide>
      </p15:sldGuideLst>
    </p:ext>
  </p:extLs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itle and text side by s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EDEC010-DDB9-42D4-B78F-4D54E3BEA4FF}"/>
              </a:ext>
              <a:ext uri="{C183D7F6-B498-43B3-948B-1728B52AA6E4}">
                <adec:decorative xmlns:adec="http://schemas.microsoft.com/office/drawing/2017/decorative" val="1"/>
              </a:ext>
            </a:extLst>
          </p:cNvPr>
          <p:cNvSpPr/>
          <p:nvPr userDrawn="1"/>
        </p:nvSpPr>
        <p:spPr bwMode="blackWhite">
          <a:xfrm>
            <a:off x="0" y="0"/>
            <a:ext cx="4356100" cy="6858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gradFill>
                <a:gsLst>
                  <a:gs pos="0">
                    <a:srgbClr val="FFFFFF"/>
                  </a:gs>
                  <a:gs pos="100000">
                    <a:srgbClr val="FFFFFF"/>
                  </a:gs>
                </a:gsLst>
                <a:lin ang="5400000" scaled="0"/>
              </a:gradFill>
              <a:ea typeface="Segoe UI" pitchFamily="34" charset="0"/>
              <a:cs typeface="Segoe UI" pitchFamily="34" charset="0"/>
            </a:endParaRPr>
          </a:p>
        </p:txBody>
      </p:sp>
      <p:sp>
        <p:nvSpPr>
          <p:cNvPr id="5" name="Title 4">
            <a:extLst>
              <a:ext uri="{FF2B5EF4-FFF2-40B4-BE49-F238E27FC236}">
                <a16:creationId xmlns:a16="http://schemas.microsoft.com/office/drawing/2014/main" id="{CCF6E003-50E5-45D8-A623-8E629A545CBD}"/>
              </a:ext>
            </a:extLst>
          </p:cNvPr>
          <p:cNvSpPr>
            <a:spLocks noGrp="1"/>
          </p:cNvSpPr>
          <p:nvPr>
            <p:ph type="title" hasCustomPrompt="1"/>
          </p:nvPr>
        </p:nvSpPr>
        <p:spPr>
          <a:xfrm>
            <a:off x="588263" y="585788"/>
            <a:ext cx="3183637" cy="5683250"/>
          </a:xfrm>
        </p:spPr>
        <p:txBody>
          <a:bodyPr anchor="ctr"/>
          <a:lstStyle>
            <a:lvl1pPr>
              <a:defRPr>
                <a:solidFill>
                  <a:srgbClr val="50E6FF"/>
                </a:solidFill>
              </a:defRPr>
            </a:lvl1pPr>
          </a:lstStyle>
          <a:p>
            <a:r>
              <a:rPr lang="en-US"/>
              <a:t>Title</a:t>
            </a:r>
          </a:p>
        </p:txBody>
      </p:sp>
      <p:sp>
        <p:nvSpPr>
          <p:cNvPr id="4" name="Text Placeholder 6">
            <a:extLst>
              <a:ext uri="{FF2B5EF4-FFF2-40B4-BE49-F238E27FC236}">
                <a16:creationId xmlns:a16="http://schemas.microsoft.com/office/drawing/2014/main" id="{55F69672-DC8B-4F90-8167-6367A65F8F78}"/>
              </a:ext>
            </a:extLst>
          </p:cNvPr>
          <p:cNvSpPr>
            <a:spLocks noGrp="1"/>
          </p:cNvSpPr>
          <p:nvPr>
            <p:ph type="body" sz="quarter" idx="10"/>
          </p:nvPr>
        </p:nvSpPr>
        <p:spPr>
          <a:xfrm>
            <a:off x="4938315" y="585788"/>
            <a:ext cx="6669658" cy="5683250"/>
          </a:xfrm>
        </p:spPr>
        <p:txBody>
          <a:bodyPr anchor="ctr" anchorCtr="0">
            <a:noAutofit/>
          </a:bodyPr>
          <a:lstStyle>
            <a:lvl1pPr marL="0" indent="0">
              <a:spcAft>
                <a:spcPts val="1200"/>
              </a:spcAft>
              <a:buNone/>
              <a:defRPr sz="2800">
                <a:solidFill>
                  <a:schemeClr val="tx1"/>
                </a:solidFill>
              </a:defRPr>
            </a:lvl1pPr>
            <a:lvl2pPr marL="228600" indent="0">
              <a:buNone/>
              <a:defRPr/>
            </a:lvl2pPr>
          </a:lstStyle>
          <a:p>
            <a:pPr lvl="0"/>
            <a:r>
              <a:rPr lang="en-US"/>
              <a:t>Click to edit Master text styles</a:t>
            </a:r>
          </a:p>
        </p:txBody>
      </p:sp>
      <p:sp>
        <p:nvSpPr>
          <p:cNvPr id="2" name="Footer Placeholder 13">
            <a:extLst>
              <a:ext uri="{FF2B5EF4-FFF2-40B4-BE49-F238E27FC236}">
                <a16:creationId xmlns:a16="http://schemas.microsoft.com/office/drawing/2014/main" id="{4C2F9FD9-7FCA-4751-A782-54B8F2516A7C}"/>
              </a:ext>
            </a:extLst>
          </p:cNvPr>
          <p:cNvSpPr txBox="1">
            <a:spLocks/>
          </p:cNvSpPr>
          <p:nvPr userDrawn="1"/>
        </p:nvSpPr>
        <p:spPr>
          <a:xfrm>
            <a:off x="0" y="6420908"/>
            <a:ext cx="1810512" cy="295275"/>
          </a:xfrm>
          <a:prstGeom prst="rect">
            <a:avLst/>
          </a:prstGeom>
        </p:spPr>
        <p:txBody>
          <a:bodyPr vert="horz" lIns="0" tIns="0" rIns="0" bIns="0" rtlCol="0" anchor="ctr"/>
          <a:lstStyle>
            <a:defPPr>
              <a:defRPr lang="en-US"/>
            </a:defPPr>
            <a:lvl1pPr marL="0" algn="ctr" defTabSz="914367" rtl="0" eaLnBrk="1" latinLnBrk="0" hangingPunct="1">
              <a:defRPr sz="900" kern="1200">
                <a:solidFill>
                  <a:schemeClr val="tx1">
                    <a:alpha val="75000"/>
                  </a:schemeClr>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marL="0" marR="0" lvl="0" indent="0" algn="ctr" defTabSz="91436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chemeClr val="bg1">
                    <a:alpha val="75000"/>
                  </a:schemeClr>
                </a:solidFill>
                <a:effectLst/>
                <a:uLnTx/>
                <a:uFillTx/>
                <a:latin typeface="Segoe UI"/>
                <a:ea typeface="+mn-ea"/>
                <a:cs typeface="+mn-cs"/>
              </a:rPr>
              <a:t>Attorney-Client Privileged</a:t>
            </a:r>
          </a:p>
        </p:txBody>
      </p:sp>
    </p:spTree>
    <p:extLst>
      <p:ext uri="{BB962C8B-B14F-4D97-AF65-F5344CB8AC3E}">
        <p14:creationId xmlns:p14="http://schemas.microsoft.com/office/powerpoint/2010/main" val="1959706045"/>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14" pos="3110">
          <p15:clr>
            <a:srgbClr val="5ACBF0"/>
          </p15:clr>
        </p15:guide>
        <p15:guide id="29" orient="horz" pos="2160">
          <p15:clr>
            <a:srgbClr val="FDE53C"/>
          </p15:clr>
        </p15:guide>
        <p15:guide id="30" pos="2376">
          <p15:clr>
            <a:srgbClr val="5ACBF0"/>
          </p15:clr>
        </p15:guide>
      </p15:sldGuideLst>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Title and text side by side 3">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EDEC010-DDB9-42D4-B78F-4D54E3BEA4FF}"/>
              </a:ext>
              <a:ext uri="{C183D7F6-B498-43B3-948B-1728B52AA6E4}">
                <adec:decorative xmlns:adec="http://schemas.microsoft.com/office/drawing/2017/decorative" val="1"/>
              </a:ext>
            </a:extLst>
          </p:cNvPr>
          <p:cNvSpPr/>
          <p:nvPr userDrawn="1"/>
        </p:nvSpPr>
        <p:spPr bwMode="blackWhite">
          <a:xfrm>
            <a:off x="0" y="0"/>
            <a:ext cx="4356100" cy="6858000"/>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gradFill>
                <a:gsLst>
                  <a:gs pos="0">
                    <a:srgbClr val="FFFFFF"/>
                  </a:gs>
                  <a:gs pos="100000">
                    <a:srgbClr val="FFFFFF"/>
                  </a:gs>
                </a:gsLst>
                <a:lin ang="5400000" scaled="0"/>
              </a:gradFill>
              <a:ea typeface="Segoe UI" pitchFamily="34" charset="0"/>
              <a:cs typeface="Segoe UI" pitchFamily="34" charset="0"/>
            </a:endParaRPr>
          </a:p>
        </p:txBody>
      </p:sp>
      <p:sp>
        <p:nvSpPr>
          <p:cNvPr id="5" name="Title 4">
            <a:extLst>
              <a:ext uri="{FF2B5EF4-FFF2-40B4-BE49-F238E27FC236}">
                <a16:creationId xmlns:a16="http://schemas.microsoft.com/office/drawing/2014/main" id="{CCF6E003-50E5-45D8-A623-8E629A545CBD}"/>
              </a:ext>
            </a:extLst>
          </p:cNvPr>
          <p:cNvSpPr>
            <a:spLocks noGrp="1"/>
          </p:cNvSpPr>
          <p:nvPr>
            <p:ph type="title" hasCustomPrompt="1"/>
          </p:nvPr>
        </p:nvSpPr>
        <p:spPr>
          <a:xfrm>
            <a:off x="588263" y="585788"/>
            <a:ext cx="3183637" cy="5683250"/>
          </a:xfrm>
        </p:spPr>
        <p:txBody>
          <a:bodyPr anchor="ctr"/>
          <a:lstStyle>
            <a:lvl1pPr>
              <a:defRPr>
                <a:solidFill>
                  <a:schemeClr val="tx1"/>
                </a:solidFill>
              </a:defRPr>
            </a:lvl1pPr>
          </a:lstStyle>
          <a:p>
            <a:r>
              <a:rPr lang="en-US"/>
              <a:t>Title</a:t>
            </a:r>
          </a:p>
        </p:txBody>
      </p:sp>
      <p:sp>
        <p:nvSpPr>
          <p:cNvPr id="4" name="Text Placeholder 6">
            <a:extLst>
              <a:ext uri="{FF2B5EF4-FFF2-40B4-BE49-F238E27FC236}">
                <a16:creationId xmlns:a16="http://schemas.microsoft.com/office/drawing/2014/main" id="{55F69672-DC8B-4F90-8167-6367A65F8F78}"/>
              </a:ext>
            </a:extLst>
          </p:cNvPr>
          <p:cNvSpPr>
            <a:spLocks noGrp="1"/>
          </p:cNvSpPr>
          <p:nvPr>
            <p:ph type="body" sz="quarter" idx="10"/>
          </p:nvPr>
        </p:nvSpPr>
        <p:spPr>
          <a:xfrm>
            <a:off x="4938315" y="585788"/>
            <a:ext cx="6669658" cy="5683250"/>
          </a:xfrm>
        </p:spPr>
        <p:txBody>
          <a:bodyPr anchor="ctr" anchorCtr="0">
            <a:noAutofit/>
          </a:bodyPr>
          <a:lstStyle>
            <a:lvl1pPr marL="0" indent="0">
              <a:spcAft>
                <a:spcPts val="1200"/>
              </a:spcAft>
              <a:buNone/>
              <a:defRPr sz="2800">
                <a:solidFill>
                  <a:schemeClr val="tx1"/>
                </a:solidFill>
              </a:defRPr>
            </a:lvl1pPr>
            <a:lvl2pPr marL="228600" indent="0">
              <a:buNone/>
              <a:defRPr/>
            </a:lvl2pPr>
          </a:lstStyle>
          <a:p>
            <a:pPr lvl="0"/>
            <a:r>
              <a:rPr lang="en-US"/>
              <a:t>Click to edit Master text styles</a:t>
            </a:r>
          </a:p>
        </p:txBody>
      </p:sp>
      <p:sp>
        <p:nvSpPr>
          <p:cNvPr id="2" name="Footer Placeholder 13">
            <a:extLst>
              <a:ext uri="{FF2B5EF4-FFF2-40B4-BE49-F238E27FC236}">
                <a16:creationId xmlns:a16="http://schemas.microsoft.com/office/drawing/2014/main" id="{0FBCEB32-2574-472C-A41F-9DB7FC5BE71A}"/>
              </a:ext>
            </a:extLst>
          </p:cNvPr>
          <p:cNvSpPr txBox="1">
            <a:spLocks/>
          </p:cNvSpPr>
          <p:nvPr userDrawn="1"/>
        </p:nvSpPr>
        <p:spPr>
          <a:xfrm>
            <a:off x="0" y="6420908"/>
            <a:ext cx="1810512" cy="295275"/>
          </a:xfrm>
          <a:prstGeom prst="rect">
            <a:avLst/>
          </a:prstGeom>
        </p:spPr>
        <p:txBody>
          <a:bodyPr vert="horz" lIns="0" tIns="0" rIns="0" bIns="0" rtlCol="0" anchor="ctr"/>
          <a:lstStyle>
            <a:defPPr>
              <a:defRPr lang="en-US"/>
            </a:defPPr>
            <a:lvl1pPr marL="0" algn="ctr" defTabSz="914367" rtl="0" eaLnBrk="1" latinLnBrk="0" hangingPunct="1">
              <a:defRPr sz="900" kern="1200">
                <a:solidFill>
                  <a:schemeClr val="tx1">
                    <a:alpha val="75000"/>
                  </a:schemeClr>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marL="0" marR="0" lvl="0" indent="0" algn="ctr" defTabSz="91436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alpha val="75000"/>
                  </a:srgbClr>
                </a:solidFill>
                <a:effectLst/>
                <a:uLnTx/>
                <a:uFillTx/>
                <a:latin typeface="Segoe UI"/>
                <a:ea typeface="+mn-ea"/>
                <a:cs typeface="+mn-cs"/>
              </a:rPr>
              <a:t>Attorney-Client Privileged</a:t>
            </a:r>
          </a:p>
        </p:txBody>
      </p:sp>
    </p:spTree>
    <p:extLst>
      <p:ext uri="{BB962C8B-B14F-4D97-AF65-F5344CB8AC3E}">
        <p14:creationId xmlns:p14="http://schemas.microsoft.com/office/powerpoint/2010/main" val="1559732700"/>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14" pos="3110">
          <p15:clr>
            <a:srgbClr val="5ACBF0"/>
          </p15:clr>
        </p15:guide>
        <p15:guide id="29" orient="horz" pos="2160">
          <p15:clr>
            <a:srgbClr val="FDE53C"/>
          </p15:clr>
        </p15:guide>
        <p15:guide id="30" pos="2376">
          <p15:clr>
            <a:srgbClr val="5ACBF0"/>
          </p15:clr>
        </p15:guide>
      </p15:sldGuideLst>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Title and text side by sid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5683250"/>
          </a:xfrm>
        </p:spPr>
        <p:txBody>
          <a:bodyPr anchor="ctr"/>
          <a:lstStyle>
            <a:lvl1pPr>
              <a:defRPr/>
            </a:lvl1pPr>
          </a:lstStyle>
          <a:p>
            <a:r>
              <a:rPr lang="en-US"/>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4941888" y="585788"/>
            <a:ext cx="6667500" cy="5683249"/>
          </a:xfrm>
        </p:spPr>
        <p:txBody>
          <a:bodyPr anchor="ctr">
            <a:noAutofit/>
          </a:bodyPr>
          <a:lstStyle>
            <a:lvl1pPr marL="0" indent="0">
              <a:buNone/>
              <a:defRPr>
                <a:solidFill>
                  <a:schemeClr val="tx1"/>
                </a:solidFill>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p:nvPr userDrawn="1"/>
        </p:nvCxnSpPr>
        <p:spPr>
          <a:xfrm>
            <a:off x="4356100" y="2578100"/>
            <a:ext cx="0" cy="170180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4" name="Footer Placeholder 13">
            <a:extLst>
              <a:ext uri="{FF2B5EF4-FFF2-40B4-BE49-F238E27FC236}">
                <a16:creationId xmlns:a16="http://schemas.microsoft.com/office/drawing/2014/main" id="{A8E7B2E0-680C-452A-859C-8CECCCA30997}"/>
              </a:ext>
            </a:extLst>
          </p:cNvPr>
          <p:cNvSpPr txBox="1">
            <a:spLocks/>
          </p:cNvSpPr>
          <p:nvPr userDrawn="1"/>
        </p:nvSpPr>
        <p:spPr>
          <a:xfrm>
            <a:off x="0" y="6420908"/>
            <a:ext cx="1810512" cy="295275"/>
          </a:xfrm>
          <a:prstGeom prst="rect">
            <a:avLst/>
          </a:prstGeom>
        </p:spPr>
        <p:txBody>
          <a:bodyPr vert="horz" lIns="0" tIns="0" rIns="0" bIns="0" rtlCol="0" anchor="ctr"/>
          <a:lstStyle>
            <a:defPPr>
              <a:defRPr lang="en-US"/>
            </a:defPPr>
            <a:lvl1pPr marL="0" algn="ctr" defTabSz="914367" rtl="0" eaLnBrk="1" latinLnBrk="0" hangingPunct="1">
              <a:defRPr sz="900" kern="1200">
                <a:solidFill>
                  <a:schemeClr val="tx1">
                    <a:alpha val="75000"/>
                  </a:schemeClr>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marL="0" marR="0" lvl="0" indent="0" algn="ctr" defTabSz="91436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alpha val="75000"/>
                  </a:srgbClr>
                </a:solidFill>
                <a:effectLst/>
                <a:uLnTx/>
                <a:uFillTx/>
                <a:latin typeface="Segoe UI"/>
                <a:ea typeface="+mn-ea"/>
                <a:cs typeface="+mn-cs"/>
              </a:rPr>
              <a:t>Attorney-Client Privileged</a:t>
            </a:r>
          </a:p>
        </p:txBody>
      </p:sp>
    </p:spTree>
    <p:extLst>
      <p:ext uri="{BB962C8B-B14F-4D97-AF65-F5344CB8AC3E}">
        <p14:creationId xmlns:p14="http://schemas.microsoft.com/office/powerpoint/2010/main" val="4283457208"/>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2160">
          <p15:clr>
            <a:srgbClr val="FDE53C"/>
          </p15:clr>
        </p15:guide>
        <p15:guide id="30" pos="2376">
          <p15:clr>
            <a:srgbClr val="5ACBF0"/>
          </p15:clr>
        </p15:guide>
        <p15:guide id="31" pos="3113">
          <p15:clr>
            <a:srgbClr val="5ACBF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9E19D73-4BC3-47A1-9C4C-4E3797994DA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3C300AA-7455-4D5C-8BBE-BA697CBA2BE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506AEA-BACA-4627-8BB1-8924938656D1}"/>
              </a:ext>
            </a:extLst>
          </p:cNvPr>
          <p:cNvSpPr>
            <a:spLocks noGrp="1"/>
          </p:cNvSpPr>
          <p:nvPr>
            <p:ph type="dt" sz="half" idx="10"/>
          </p:nvPr>
        </p:nvSpPr>
        <p:spPr/>
        <p:txBody>
          <a:bodyPr/>
          <a:lstStyle/>
          <a:p>
            <a:fld id="{E74D5A12-1811-4C5B-8089-5C3C3C55BE01}" type="datetimeFigureOut">
              <a:rPr lang="en-US" smtClean="0"/>
              <a:t>2/9/2024</a:t>
            </a:fld>
            <a:endParaRPr lang="en-US"/>
          </a:p>
        </p:txBody>
      </p:sp>
      <p:sp>
        <p:nvSpPr>
          <p:cNvPr id="5" name="Footer Placeholder 4">
            <a:extLst>
              <a:ext uri="{FF2B5EF4-FFF2-40B4-BE49-F238E27FC236}">
                <a16:creationId xmlns:a16="http://schemas.microsoft.com/office/drawing/2014/main" id="{4734931A-6A4E-4049-8CDB-152C5BC7CF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08ABEE-0CDE-4E12-BDDD-9F2F5257A364}"/>
              </a:ext>
            </a:extLst>
          </p:cNvPr>
          <p:cNvSpPr>
            <a:spLocks noGrp="1"/>
          </p:cNvSpPr>
          <p:nvPr>
            <p:ph type="sldNum" sz="quarter" idx="12"/>
          </p:nvPr>
        </p:nvSpPr>
        <p:spPr/>
        <p:txBody>
          <a:bodyPr/>
          <a:lstStyle/>
          <a:p>
            <a:fld id="{9AAB8AAA-21E1-4967-961E-DB6F938CB23E}" type="slidenum">
              <a:rPr lang="en-US" smtClean="0"/>
              <a:t>‹#›</a:t>
            </a:fld>
            <a:endParaRPr lang="en-US"/>
          </a:p>
        </p:txBody>
      </p:sp>
    </p:spTree>
    <p:extLst>
      <p:ext uri="{BB962C8B-B14F-4D97-AF65-F5344CB8AC3E}">
        <p14:creationId xmlns:p14="http://schemas.microsoft.com/office/powerpoint/2010/main" val="305546798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rgbClr val="50E6FF"/>
                </a:soli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585216" y="3977319"/>
            <a:ext cx="9144000" cy="338554"/>
          </a:xfrm>
          <a:noFill/>
        </p:spPr>
        <p:txBody>
          <a:bodyPr lIns="0" tIns="0" rIns="0" bIns="0">
            <a:spAutoFit/>
          </a:bodyPr>
          <a:lstStyle>
            <a:lvl1pPr marL="0" indent="0">
              <a:spcBef>
                <a:spcPts val="0"/>
              </a:spcBef>
              <a:spcAft>
                <a:spcPts val="0"/>
              </a:spcAft>
              <a:buFont typeface="Arial" panose="020B0604020202020204" pitchFamily="34" charset="0"/>
              <a:buNone/>
              <a:defRPr sz="2200" spc="0" baseline="0">
                <a:solidFill>
                  <a:schemeClr val="tx1"/>
                </a:solidFill>
                <a:latin typeface="+mn-lt"/>
              </a:defRPr>
            </a:lvl1pPr>
          </a:lstStyle>
          <a:p>
            <a:pPr lvl="0"/>
            <a:r>
              <a:rPr lang="en-US"/>
              <a:t>Speaker name</a:t>
            </a:r>
          </a:p>
        </p:txBody>
      </p:sp>
    </p:spTree>
    <p:extLst>
      <p:ext uri="{BB962C8B-B14F-4D97-AF65-F5344CB8AC3E}">
        <p14:creationId xmlns:p14="http://schemas.microsoft.com/office/powerpoint/2010/main" val="209479108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Section Titl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rgbClr val="50E6FF"/>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184797904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1911">
          <p15:clr>
            <a:srgbClr val="5ACBF0"/>
          </p15:clr>
        </p15:guide>
      </p15:sldGuideLst>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13">
            <a:extLst>
              <a:ext uri="{FF2B5EF4-FFF2-40B4-BE49-F238E27FC236}">
                <a16:creationId xmlns:a16="http://schemas.microsoft.com/office/drawing/2014/main" id="{677EB777-8DC2-4D24-B2A9-9ED6A42D2313}"/>
              </a:ext>
            </a:extLst>
          </p:cNvPr>
          <p:cNvSpPr txBox="1">
            <a:spLocks/>
          </p:cNvSpPr>
          <p:nvPr userDrawn="1"/>
        </p:nvSpPr>
        <p:spPr>
          <a:xfrm>
            <a:off x="0" y="6420908"/>
            <a:ext cx="1810512" cy="295275"/>
          </a:xfrm>
          <a:prstGeom prst="rect">
            <a:avLst/>
          </a:prstGeom>
        </p:spPr>
        <p:txBody>
          <a:bodyPr vert="horz" lIns="0" tIns="0" rIns="0" bIns="0" rtlCol="0" anchor="ctr"/>
          <a:lstStyle>
            <a:defPPr>
              <a:defRPr lang="en-US"/>
            </a:defPPr>
            <a:lvl1pPr marL="0" algn="ctr" defTabSz="914367" rtl="0" eaLnBrk="1" latinLnBrk="0" hangingPunct="1">
              <a:defRPr sz="900" kern="1200">
                <a:solidFill>
                  <a:schemeClr val="tx1">
                    <a:alpha val="75000"/>
                  </a:schemeClr>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marL="0" marR="0" lvl="0" indent="0" algn="ctr" defTabSz="91436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alpha val="75000"/>
                  </a:srgbClr>
                </a:solidFill>
                <a:effectLst/>
                <a:uLnTx/>
                <a:uFillTx/>
                <a:latin typeface="Segoe UI"/>
                <a:ea typeface="+mn-ea"/>
                <a:cs typeface="+mn-cs"/>
              </a:rPr>
              <a:t>Attorney-Client Privileged</a:t>
            </a:r>
          </a:p>
        </p:txBody>
      </p:sp>
    </p:spTree>
    <p:extLst>
      <p:ext uri="{BB962C8B-B14F-4D97-AF65-F5344CB8AC3E}">
        <p14:creationId xmlns:p14="http://schemas.microsoft.com/office/powerpoint/2010/main" val="1107931638"/>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Blank 2">
    <p:bg>
      <p:bgRef idx="1001">
        <a:schemeClr val="bg2"/>
      </p:bgRef>
    </p:bg>
    <p:spTree>
      <p:nvGrpSpPr>
        <p:cNvPr id="1" name=""/>
        <p:cNvGrpSpPr/>
        <p:nvPr/>
      </p:nvGrpSpPr>
      <p:grpSpPr>
        <a:xfrm>
          <a:off x="0" y="0"/>
          <a:ext cx="0" cy="0"/>
          <a:chOff x="0" y="0"/>
          <a:chExt cx="0" cy="0"/>
        </a:xfrm>
      </p:grpSpPr>
      <p:sp>
        <p:nvSpPr>
          <p:cNvPr id="3" name="Footer Placeholder 13">
            <a:extLst>
              <a:ext uri="{FF2B5EF4-FFF2-40B4-BE49-F238E27FC236}">
                <a16:creationId xmlns:a16="http://schemas.microsoft.com/office/drawing/2014/main" id="{489A9781-A52B-4545-AE7A-D5B3635F85AA}"/>
              </a:ext>
            </a:extLst>
          </p:cNvPr>
          <p:cNvSpPr txBox="1">
            <a:spLocks/>
          </p:cNvSpPr>
          <p:nvPr userDrawn="1"/>
        </p:nvSpPr>
        <p:spPr>
          <a:xfrm>
            <a:off x="0" y="6420908"/>
            <a:ext cx="1810512" cy="295275"/>
          </a:xfrm>
          <a:prstGeom prst="rect">
            <a:avLst/>
          </a:prstGeom>
        </p:spPr>
        <p:txBody>
          <a:bodyPr vert="horz" lIns="0" tIns="0" rIns="0" bIns="0" rtlCol="0" anchor="ctr"/>
          <a:lstStyle>
            <a:defPPr>
              <a:defRPr lang="en-US"/>
            </a:defPPr>
            <a:lvl1pPr marL="0" algn="ctr" defTabSz="914367" rtl="0" eaLnBrk="1" latinLnBrk="0" hangingPunct="1">
              <a:defRPr sz="900" kern="1200">
                <a:solidFill>
                  <a:schemeClr val="tx1">
                    <a:alpha val="75000"/>
                  </a:schemeClr>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marL="0" marR="0" lvl="0" indent="0" algn="ctr" defTabSz="91436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chemeClr val="tx1">
                    <a:alpha val="75000"/>
                  </a:schemeClr>
                </a:solidFill>
                <a:effectLst/>
                <a:uLnTx/>
                <a:uFillTx/>
                <a:latin typeface="Segoe UI"/>
                <a:ea typeface="+mn-ea"/>
                <a:cs typeface="+mn-cs"/>
              </a:rPr>
              <a:t>Attorney-Client Privileged</a:t>
            </a:r>
          </a:p>
        </p:txBody>
      </p:sp>
    </p:spTree>
    <p:extLst>
      <p:ext uri="{BB962C8B-B14F-4D97-AF65-F5344CB8AC3E}">
        <p14:creationId xmlns:p14="http://schemas.microsoft.com/office/powerpoint/2010/main" val="926100353"/>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D0DF2A6-26A8-4810-95DF-F65F123C6660}"/>
              </a:ext>
            </a:extLst>
          </p:cNvPr>
          <p:cNvSpPr>
            <a:spLocks noGrp="1"/>
          </p:cNvSpPr>
          <p:nvPr>
            <p:ph type="title" hasCustomPrompt="1"/>
          </p:nvPr>
        </p:nvSpPr>
        <p:spPr/>
        <p:txBody>
          <a:bodyPr/>
          <a:lstStyle>
            <a:lvl1pPr>
              <a:defRPr/>
            </a:lvl1pPr>
          </a:lstStyle>
          <a:p>
            <a:r>
              <a:rPr lang="en-US"/>
              <a:t>Software code slide</a:t>
            </a:r>
          </a:p>
        </p:txBody>
      </p:sp>
      <p:sp>
        <p:nvSpPr>
          <p:cNvPr id="5" name="Text Placeholder 4" descr="This layout should only be used for developer code. The font used is a monospace font which is ideal for showing code.">
            <a:extLst>
              <a:ext uri="{FF2B5EF4-FFF2-40B4-BE49-F238E27FC236}">
                <a16:creationId xmlns:a16="http://schemas.microsoft.com/office/drawing/2014/main" id="{BA9F61CF-FF79-485A-A6C8-A1952EFD58AE}"/>
              </a:ext>
            </a:extLst>
          </p:cNvPr>
          <p:cNvSpPr>
            <a:spLocks noGrp="1"/>
          </p:cNvSpPr>
          <p:nvPr>
            <p:ph type="body" sz="quarter" idx="10"/>
          </p:nvPr>
        </p:nvSpPr>
        <p:spPr>
          <a:xfrm>
            <a:off x="588263" y="1436688"/>
            <a:ext cx="11018520" cy="1908215"/>
          </a:xfrm>
        </p:spPr>
        <p:txBody>
          <a:bodyPr/>
          <a:lstStyle>
            <a:lvl1pPr marL="0" indent="0">
              <a:buNone/>
              <a:defRPr sz="2800">
                <a:solidFill>
                  <a:schemeClr val="tx1"/>
                </a:solidFill>
                <a:latin typeface="Consolas" panose="020B0609020204030204" pitchFamily="49" charset="0"/>
                <a:cs typeface="Consolas" panose="020B0609020204030204" pitchFamily="49" charset="0"/>
              </a:defRPr>
            </a:lvl1pPr>
            <a:lvl2pPr marL="346553" indent="0">
              <a:buNone/>
              <a:defRPr sz="2400">
                <a:solidFill>
                  <a:schemeClr val="tx1"/>
                </a:solidFill>
                <a:latin typeface="Consolas" panose="020B0609020204030204" pitchFamily="49" charset="0"/>
                <a:cs typeface="Consolas" panose="020B0609020204030204" pitchFamily="49" charset="0"/>
              </a:defRPr>
            </a:lvl2pPr>
            <a:lvl3pPr marL="584607" indent="0">
              <a:buNone/>
              <a:defRPr sz="2000">
                <a:solidFill>
                  <a:schemeClr val="tx1"/>
                </a:solidFill>
                <a:latin typeface="Consolas" panose="020B0609020204030204" pitchFamily="49" charset="0"/>
                <a:cs typeface="Consolas" panose="020B0609020204030204" pitchFamily="49" charset="0"/>
              </a:defRPr>
            </a:lvl3pPr>
            <a:lvl4pPr marL="814563" indent="0">
              <a:buNone/>
              <a:defRPr sz="1800">
                <a:solidFill>
                  <a:schemeClr val="tx1"/>
                </a:solidFill>
                <a:latin typeface="Consolas" panose="020B0609020204030204" pitchFamily="49" charset="0"/>
                <a:cs typeface="Consolas" panose="020B0609020204030204" pitchFamily="49" charset="0"/>
              </a:defRPr>
            </a:lvl4pPr>
            <a:lvl5pPr marL="1050997" indent="0">
              <a:buNone/>
              <a:defRPr sz="1800">
                <a:solidFill>
                  <a:schemeClr val="tx1"/>
                </a:solidFill>
                <a:latin typeface="Consolas" panose="020B0609020204030204" pitchFamily="49" charset="0"/>
                <a:cs typeface="Consolas" panose="020B0609020204030204"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49255702"/>
      </p:ext>
    </p:extLst>
  </p:cSld>
  <p:clrMapOvr>
    <a:masterClrMapping/>
  </p:clrMapOvr>
  <p:transition>
    <p:fade/>
  </p:transition>
  <p:extLst>
    <p:ext uri="{DCECCB84-F9BA-43D5-87BE-67443E8EF086}">
      <p15:sldGuideLst xmlns:p15="http://schemas.microsoft.com/office/powerpoint/2012/main">
        <p15:guide id="1" orient="horz" pos="1272">
          <p15:clr>
            <a:srgbClr val="5ACBF0"/>
          </p15:clr>
        </p15:guide>
        <p15:guide id="2" orient="horz" pos="905">
          <p15:clr>
            <a:srgbClr val="5ACBF0"/>
          </p15:clr>
        </p15:guide>
        <p15:guide id="3" orient="horz" pos="288">
          <p15:clr>
            <a:srgbClr val="5ACBF0"/>
          </p15:clr>
        </p15:guide>
      </p15:sldGuideLst>
    </p:ext>
  </p:extLs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Closing logo slide">
    <p:bg>
      <p:bgRef idx="1001">
        <a:schemeClr val="bg2"/>
      </p:bgRef>
    </p:bg>
    <p:spTree>
      <p:nvGrpSpPr>
        <p:cNvPr id="1" name=""/>
        <p:cNvGrpSpPr/>
        <p:nvPr/>
      </p:nvGrpSpPr>
      <p:grpSpPr>
        <a:xfrm>
          <a:off x="0" y="0"/>
          <a:ext cx="0" cy="0"/>
          <a:chOff x="0" y="0"/>
          <a:chExt cx="0" cy="0"/>
        </a:xfrm>
      </p:grpSpPr>
      <p:pic>
        <p:nvPicPr>
          <p:cNvPr id="5" name="MS logo white - EMF" descr="Microsoft logo">
            <a:extLst>
              <a:ext uri="{FF2B5EF4-FFF2-40B4-BE49-F238E27FC236}">
                <a16:creationId xmlns:a16="http://schemas.microsoft.com/office/drawing/2014/main" id="{70D3778F-A717-44C8-9013-FF206B15DD6D}"/>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
        <p:nvSpPr>
          <p:cNvPr id="2" name="Text Box 3" descr="This is a copyright notice that should be included on the final slide."/>
          <p:cNvSpPr txBox="1">
            <a:spLocks noChangeArrowheads="1"/>
          </p:cNvSpPr>
          <p:nvPr userDrawn="1"/>
        </p:nvSpPr>
        <p:spPr bwMode="blackWhite">
          <a:xfrm>
            <a:off x="584200" y="6161316"/>
            <a:ext cx="4482124" cy="107722"/>
          </a:xfrm>
          <a:prstGeom prst="rect">
            <a:avLst/>
          </a:prstGeom>
          <a:noFill/>
          <a:ln w="12700">
            <a:noFill/>
            <a:miter lim="800000"/>
            <a:headEnd type="none" w="sm" len="sm"/>
            <a:tailEnd type="none" w="sm" len="sm"/>
          </a:ln>
          <a:effectLst/>
        </p:spPr>
        <p:txBody>
          <a:bodyPr vert="horz" wrap="square" lIns="0" tIns="0" rIns="0" bIns="0" numCol="1" anchor="b" anchorCtr="0" compatLnSpc="1">
            <a:prstTxWarp prst="textNoShape">
              <a:avLst/>
            </a:prstTxWarp>
            <a:spAutoFit/>
          </a:bodyPr>
          <a:lstStyle/>
          <a:p>
            <a:pPr defTabSz="932290" eaLnBrk="0" hangingPunct="0"/>
            <a:r>
              <a:rPr lang="en-US" sz="700">
                <a:solidFill>
                  <a:schemeClr val="tx1"/>
                </a:solidFill>
                <a:cs typeface="Segoe UI" pitchFamily="34" charset="0"/>
              </a:rPr>
              <a:t>© Copyright Microsoft Corporation. All rights reserved. </a:t>
            </a:r>
          </a:p>
        </p:txBody>
      </p:sp>
    </p:spTree>
    <p:extLst>
      <p:ext uri="{BB962C8B-B14F-4D97-AF65-F5344CB8AC3E}">
        <p14:creationId xmlns:p14="http://schemas.microsoft.com/office/powerpoint/2010/main" val="182733896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bwMode="white"/>
        <p:txBody>
          <a:bodyPr/>
          <a:lstStyle>
            <a:lvl1pPr>
              <a:defRPr b="0">
                <a:solidFill>
                  <a:schemeClr val="tx1"/>
                </a:solidFill>
                <a:latin typeface="Segoe UI" pitchFamily="34" charset="0"/>
                <a:ea typeface="Segoe UI" pitchFamily="34" charset="0"/>
                <a:cs typeface="Segoe UI" pitchFamily="34" charset="0"/>
              </a:defRPr>
            </a:lvl1pPr>
          </a:lstStyle>
          <a:p>
            <a:r>
              <a:rPr lang="en-US"/>
              <a:t>Click to edit Master title style</a:t>
            </a:r>
          </a:p>
        </p:txBody>
      </p:sp>
      <p:sp>
        <p:nvSpPr>
          <p:cNvPr id="5" name="Text Placeholder 4">
            <a:extLst>
              <a:ext uri="{FF2B5EF4-FFF2-40B4-BE49-F238E27FC236}">
                <a16:creationId xmlns:a16="http://schemas.microsoft.com/office/drawing/2014/main" id="{F4B6606D-2DF9-48CD-BBE9-B751BF55CD2B}"/>
              </a:ext>
            </a:extLst>
          </p:cNvPr>
          <p:cNvSpPr>
            <a:spLocks noGrp="1"/>
          </p:cNvSpPr>
          <p:nvPr>
            <p:ph type="body" sz="quarter" idx="12"/>
          </p:nvPr>
        </p:nvSpPr>
        <p:spPr bwMode="white">
          <a:xfrm>
            <a:off x="584200" y="1436688"/>
            <a:ext cx="11018838" cy="2215991"/>
          </a:xfrm>
        </p:spPr>
        <p:txBody>
          <a:bodyPr>
            <a:spAutoFit/>
          </a:bodyPr>
          <a:lstStyle>
            <a:lvl1pPr>
              <a:defRPr sz="3600">
                <a:solidFill>
                  <a:schemeClr val="tx1"/>
                </a:solidFill>
                <a:latin typeface="+mn-lt"/>
              </a:defRPr>
            </a:lvl1pPr>
            <a:lvl2pPr>
              <a:defRPr sz="2800">
                <a:solidFill>
                  <a:schemeClr val="tx1"/>
                </a:solidFill>
                <a:latin typeface="+mn-lt"/>
              </a:defRPr>
            </a:lvl2pPr>
            <a:lvl3pPr>
              <a:defRPr sz="2400">
                <a:solidFill>
                  <a:schemeClr val="tx1"/>
                </a:solidFill>
                <a:latin typeface="+mn-lt"/>
              </a:defRPr>
            </a:lvl3pPr>
            <a:lvl4pPr>
              <a:defRPr sz="2000">
                <a:solidFill>
                  <a:schemeClr val="tx1"/>
                </a:solidFill>
                <a:latin typeface="+mn-lt"/>
              </a:defRPr>
            </a:lvl4pPr>
            <a:lvl5pPr>
              <a:defRPr sz="1800">
                <a:solidFill>
                  <a:schemeClr val="tx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Next slide"/>
          <p:cNvSpPr>
            <a:spLocks noGrp="1"/>
          </p:cNvSpPr>
          <p:nvPr>
            <p:ph type="body" sz="quarter" idx="11" hasCustomPrompt="1"/>
          </p:nvPr>
        </p:nvSpPr>
        <p:spPr>
          <a:xfrm>
            <a:off x="1" y="6269038"/>
            <a:ext cx="12192001" cy="588963"/>
          </a:xfrm>
          <a:prstGeom prst="rect">
            <a:avLst/>
          </a:prstGeom>
          <a:solidFill>
            <a:srgbClr val="FFFF99"/>
          </a:solidFill>
        </p:spPr>
        <p:txBody>
          <a:bodyPr wrap="square" lIns="155457" tIns="77729" rIns="155457" bIns="45720"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a:t>Next:</a:t>
            </a:r>
          </a:p>
        </p:txBody>
      </p:sp>
    </p:spTree>
    <p:extLst>
      <p:ext uri="{BB962C8B-B14F-4D97-AF65-F5344CB8AC3E}">
        <p14:creationId xmlns:p14="http://schemas.microsoft.com/office/powerpoint/2010/main" val="75019646"/>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904">
          <p15:clr>
            <a:srgbClr val="5ACBF0"/>
          </p15:clr>
        </p15:guide>
        <p15:guide id="2" orient="horz" pos="288">
          <p15:clr>
            <a:srgbClr val="5ACBF0"/>
          </p15:clr>
        </p15:guide>
      </p15:sldGuideLst>
    </p:ext>
  </p:extLs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Device layout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5995" y="620428"/>
            <a:ext cx="11306469" cy="403137"/>
          </a:xfrm>
        </p:spPr>
        <p:txBody>
          <a:bodyPr wrap="square" lIns="0" tIns="0" rIns="0" bIns="0">
            <a:spAutoFit/>
          </a:bodyPr>
          <a:lstStyle>
            <a:lvl1pPr>
              <a:lnSpc>
                <a:spcPts val="3137"/>
              </a:lnSpc>
              <a:defRPr sz="2745">
                <a:solidFill>
                  <a:schemeClr val="tx1"/>
                </a:solidFill>
              </a:defRPr>
            </a:lvl1pPr>
          </a:lstStyle>
          <a:p>
            <a:r>
              <a:rPr lang="en-US"/>
              <a:t>Device layout 1: one column</a:t>
            </a:r>
          </a:p>
        </p:txBody>
      </p:sp>
      <p:sp>
        <p:nvSpPr>
          <p:cNvPr id="4" name="Text Placeholder 3"/>
          <p:cNvSpPr>
            <a:spLocks noGrp="1"/>
          </p:cNvSpPr>
          <p:nvPr>
            <p:ph type="body" sz="quarter" idx="10" hasCustomPrompt="1"/>
          </p:nvPr>
        </p:nvSpPr>
        <p:spPr>
          <a:xfrm>
            <a:off x="455995" y="1922802"/>
            <a:ext cx="4758211" cy="603538"/>
          </a:xfrm>
        </p:spPr>
        <p:txBody>
          <a:bodyPr wrap="square" lIns="0" tIns="0" rIns="0" bIns="0">
            <a:spAutoFit/>
          </a:bodyPr>
          <a:lstStyle>
            <a:lvl1pPr marL="0" indent="0">
              <a:lnSpc>
                <a:spcPts val="2353"/>
              </a:lnSpc>
              <a:buNone/>
              <a:defRPr sz="1961" b="0" i="0">
                <a:solidFill>
                  <a:schemeClr val="tx1"/>
                </a:solidFill>
                <a:latin typeface="+mn-lt"/>
              </a:defRPr>
            </a:lvl1pPr>
            <a:lvl2pPr marL="224097" indent="0">
              <a:buNone/>
              <a:defRPr/>
            </a:lvl2pPr>
            <a:lvl3pPr marL="448193" indent="0">
              <a:buNone/>
              <a:defRPr/>
            </a:lvl3pPr>
            <a:lvl4pPr marL="672290" indent="0">
              <a:buNone/>
              <a:defRPr/>
            </a:lvl4pPr>
            <a:lvl5pPr marL="896386" indent="0">
              <a:buNone/>
              <a:defRPr/>
            </a:lvl5pPr>
          </a:lstStyle>
          <a:p>
            <a:pPr lvl="0"/>
            <a:r>
              <a:rPr lang="pt-BR"/>
              <a:t>Large subhead Segoe UI Regular 20/24. Em volor resequaectur.</a:t>
            </a:r>
            <a:endParaRPr lang="en-US"/>
          </a:p>
        </p:txBody>
      </p:sp>
      <p:sp>
        <p:nvSpPr>
          <p:cNvPr id="5" name="Text Placeholder 4"/>
          <p:cNvSpPr>
            <a:spLocks noGrp="1"/>
          </p:cNvSpPr>
          <p:nvPr>
            <p:ph type="body" sz="quarter" idx="11" hasCustomPrompt="1"/>
          </p:nvPr>
        </p:nvSpPr>
        <p:spPr>
          <a:xfrm>
            <a:off x="455995" y="2707597"/>
            <a:ext cx="4758210" cy="2521331"/>
          </a:xfrm>
        </p:spPr>
        <p:txBody>
          <a:bodyPr lIns="0" tIns="0" rIns="0" bIns="0"/>
          <a:lstStyle>
            <a:lvl1pPr marL="280121" indent="-280121">
              <a:lnSpc>
                <a:spcPts val="1765"/>
              </a:lnSpc>
              <a:spcBef>
                <a:spcPts val="0"/>
              </a:spcBef>
              <a:buFont typeface="Arial" panose="020B0604020202020204" pitchFamily="34" charset="0"/>
              <a:buChar char="•"/>
              <a:defRPr sz="1372" b="0" i="0" spc="0">
                <a:solidFill>
                  <a:schemeClr val="tx1"/>
                </a:solidFill>
                <a:latin typeface="+mn-lt"/>
              </a:defRPr>
            </a:lvl1pPr>
            <a:lvl2pPr marL="0" indent="0">
              <a:lnSpc>
                <a:spcPts val="1765"/>
              </a:lnSpc>
              <a:spcBef>
                <a:spcPts val="0"/>
              </a:spcBef>
              <a:buNone/>
              <a:defRPr sz="1372">
                <a:solidFill>
                  <a:schemeClr val="tx1"/>
                </a:solidFill>
              </a:defRPr>
            </a:lvl2pPr>
            <a:lvl3pPr marL="448193" indent="0">
              <a:buNone/>
              <a:defRPr/>
            </a:lvl3pPr>
            <a:lvl4pPr marL="672290" indent="0">
              <a:buNone/>
              <a:defRPr/>
            </a:lvl4pPr>
            <a:lvl5pPr marL="896386" indent="0">
              <a:buNone/>
              <a:defRPr/>
            </a:lvl5pPr>
          </a:lstStyle>
          <a:p>
            <a:pPr lvl="0"/>
            <a:r>
              <a:rPr lang="en-US"/>
              <a:t>Body copy 14 </a:t>
            </a:r>
            <a:r>
              <a:rPr lang="en-US" err="1"/>
              <a:t>Cavorest</a:t>
            </a:r>
            <a:r>
              <a:rPr lang="en-US"/>
              <a:t> a </a:t>
            </a:r>
            <a:r>
              <a:rPr lang="en-US" err="1"/>
              <a:t>aut</a:t>
            </a:r>
            <a:r>
              <a:rPr lang="en-US"/>
              <a:t> arum </a:t>
            </a:r>
            <a:r>
              <a:rPr lang="en-US" err="1"/>
              <a:t>quam</a:t>
            </a:r>
            <a:r>
              <a:rPr lang="en-US"/>
              <a:t> id eat ape </a:t>
            </a:r>
            <a:r>
              <a:rPr lang="en-US" err="1"/>
              <a:t>est</a:t>
            </a:r>
            <a:r>
              <a:rPr lang="en-US"/>
              <a:t>, qui </a:t>
            </a:r>
            <a:r>
              <a:rPr lang="en-US" err="1"/>
              <a:t>sincit</a:t>
            </a:r>
            <a:r>
              <a:rPr lang="en-US"/>
              <a:t>, </a:t>
            </a:r>
            <a:r>
              <a:rPr lang="en-US" err="1"/>
              <a:t>omnimusdae</a:t>
            </a:r>
            <a:r>
              <a:rPr lang="en-US"/>
              <a:t>. </a:t>
            </a:r>
            <a:r>
              <a:rPr lang="en-US" err="1"/>
              <a:t>Icaecatur</a:t>
            </a:r>
            <a:r>
              <a:rPr lang="en-US"/>
              <a:t>. </a:t>
            </a:r>
            <a:r>
              <a:rPr lang="en-US" err="1"/>
              <a:t>Boribus</a:t>
            </a:r>
            <a:r>
              <a:rPr lang="en-US"/>
              <a:t/>
            </a:r>
            <a:r>
              <a:rPr lang="en-US" err="1"/>
              <a:t>sinctius</a:t>
            </a:r>
            <a:r>
              <a:rPr lang="en-US"/>
              <a:t/>
            </a:r>
            <a:r>
              <a:rPr lang="en-US" err="1"/>
              <a:t>nimaxime</a:t>
            </a:r>
            <a:r>
              <a:rPr lang="en-US"/>
              <a:t/>
            </a:r>
            <a:r>
              <a:rPr lang="en-US" err="1"/>
              <a:t>nonsequibus</a:t>
            </a:r>
            <a:r>
              <a:rPr lang="en-US"/>
              <a:t/>
            </a:r>
            <a:r>
              <a:rPr lang="en-US" err="1"/>
              <a:t>dollendis</a:t>
            </a:r>
            <a:r>
              <a:rPr lang="en-US"/>
              <a:t> as </a:t>
            </a:r>
            <a:r>
              <a:rPr lang="en-US" err="1"/>
              <a:t>autestiatur</a:t>
            </a:r>
            <a:r>
              <a:rPr lang="en-US"/>
              <a:t>. </a:t>
            </a:r>
          </a:p>
          <a:p>
            <a:pPr lvl="0"/>
            <a:endParaRPr lang="en-US"/>
          </a:p>
          <a:p>
            <a:pPr lvl="0"/>
            <a:r>
              <a:rPr lang="en-US"/>
              <a:t>Body copy 14 </a:t>
            </a:r>
            <a:r>
              <a:rPr lang="en-US" err="1"/>
              <a:t>Cavorest</a:t>
            </a:r>
            <a:r>
              <a:rPr lang="en-US"/>
              <a:t> a </a:t>
            </a:r>
            <a:r>
              <a:rPr lang="en-US" err="1"/>
              <a:t>aut</a:t>
            </a:r>
            <a:r>
              <a:rPr lang="en-US"/>
              <a:t> arum </a:t>
            </a:r>
            <a:r>
              <a:rPr lang="en-US" err="1"/>
              <a:t>quam</a:t>
            </a:r>
            <a:r>
              <a:rPr lang="en-US"/>
              <a:t> id eat ape </a:t>
            </a:r>
            <a:r>
              <a:rPr lang="en-US" err="1"/>
              <a:t>est</a:t>
            </a:r>
            <a:r>
              <a:rPr lang="en-US"/>
              <a:t>, qui </a:t>
            </a:r>
            <a:r>
              <a:rPr lang="en-US" err="1"/>
              <a:t>sincit</a:t>
            </a:r>
            <a:r>
              <a:rPr lang="en-US"/>
              <a:t>, </a:t>
            </a:r>
            <a:r>
              <a:rPr lang="en-US" err="1"/>
              <a:t>omnimusdae</a:t>
            </a:r>
            <a:r>
              <a:rPr lang="en-US"/>
              <a:t>. </a:t>
            </a:r>
            <a:r>
              <a:rPr lang="en-US" err="1"/>
              <a:t>Icaecatur</a:t>
            </a:r>
            <a:r>
              <a:rPr lang="en-US"/>
              <a:t>. </a:t>
            </a:r>
            <a:r>
              <a:rPr lang="en-US" err="1"/>
              <a:t>Boribus</a:t>
            </a:r>
            <a:r>
              <a:rPr lang="en-US"/>
              <a:t/>
            </a:r>
            <a:r>
              <a:rPr lang="en-US" err="1"/>
              <a:t>sinctius</a:t>
            </a:r>
            <a:r>
              <a:rPr lang="en-US"/>
              <a:t/>
            </a:r>
            <a:r>
              <a:rPr lang="en-US" err="1"/>
              <a:t>nimaxime</a:t>
            </a:r>
            <a:r>
              <a:rPr lang="en-US"/>
              <a:t/>
            </a:r>
            <a:r>
              <a:rPr lang="en-US" err="1"/>
              <a:t>nonsequibus</a:t>
            </a:r>
            <a:r>
              <a:rPr lang="en-US"/>
              <a:t/>
            </a:r>
            <a:r>
              <a:rPr lang="en-US" err="1"/>
              <a:t>dollendis</a:t>
            </a:r>
            <a:r>
              <a:rPr lang="en-US"/>
              <a:t> as </a:t>
            </a:r>
            <a:r>
              <a:rPr lang="en-US" err="1"/>
              <a:t>autestiatur</a:t>
            </a:r>
            <a:r>
              <a:rPr lang="en-US"/>
              <a:t>. </a:t>
            </a:r>
          </a:p>
          <a:p>
            <a:pPr lvl="0"/>
            <a:endParaRPr lang="en-US"/>
          </a:p>
          <a:p>
            <a:pPr lvl="0"/>
            <a:r>
              <a:rPr lang="en-US"/>
              <a:t>Body copy 14 </a:t>
            </a:r>
            <a:r>
              <a:rPr lang="en-US" err="1"/>
              <a:t>Cavorest</a:t>
            </a:r>
            <a:r>
              <a:rPr lang="en-US"/>
              <a:t> a </a:t>
            </a:r>
            <a:r>
              <a:rPr lang="en-US" err="1"/>
              <a:t>aut</a:t>
            </a:r>
            <a:r>
              <a:rPr lang="en-US"/>
              <a:t> arum </a:t>
            </a:r>
            <a:r>
              <a:rPr lang="en-US" err="1"/>
              <a:t>quam</a:t>
            </a:r>
            <a:r>
              <a:rPr lang="en-US"/>
              <a:t> id eat ape </a:t>
            </a:r>
            <a:r>
              <a:rPr lang="en-US" err="1"/>
              <a:t>est</a:t>
            </a:r>
            <a:r>
              <a:rPr lang="en-US"/>
              <a:t>, qui </a:t>
            </a:r>
            <a:r>
              <a:rPr lang="en-US" err="1"/>
              <a:t>sincit</a:t>
            </a:r>
            <a:r>
              <a:rPr lang="en-US"/>
              <a:t>, </a:t>
            </a:r>
            <a:r>
              <a:rPr lang="en-US" err="1"/>
              <a:t>omnimusdae</a:t>
            </a:r>
            <a:r>
              <a:rPr lang="en-US"/>
              <a:t>. </a:t>
            </a:r>
            <a:r>
              <a:rPr lang="en-US" err="1"/>
              <a:t>Icaecatur</a:t>
            </a:r>
            <a:r>
              <a:rPr lang="en-US"/>
              <a:t>. </a:t>
            </a:r>
            <a:r>
              <a:rPr lang="en-US" err="1"/>
              <a:t>Boribus</a:t>
            </a:r>
            <a:r>
              <a:rPr lang="en-US"/>
              <a:t/>
            </a:r>
            <a:r>
              <a:rPr lang="en-US" err="1"/>
              <a:t>sinctius</a:t>
            </a:r>
            <a:r>
              <a:rPr lang="en-US"/>
              <a:t/>
            </a:r>
            <a:r>
              <a:rPr lang="en-US" err="1"/>
              <a:t>nimaxime</a:t>
            </a:r>
            <a:r>
              <a:rPr lang="en-US"/>
              <a:t/>
            </a:r>
            <a:r>
              <a:rPr lang="en-US" err="1"/>
              <a:t>nonsequibus</a:t>
            </a:r>
            <a:r>
              <a:rPr lang="en-US"/>
              <a:t/>
            </a:r>
            <a:r>
              <a:rPr lang="en-US" err="1"/>
              <a:t>dollendis</a:t>
            </a:r>
            <a:r>
              <a:rPr lang="en-US"/>
              <a:t> as </a:t>
            </a:r>
            <a:r>
              <a:rPr lang="en-US" err="1"/>
              <a:t>autestiatur</a:t>
            </a:r>
            <a:r>
              <a:rPr lang="en-US"/>
              <a:t>.</a:t>
            </a:r>
          </a:p>
        </p:txBody>
      </p:sp>
      <p:pic>
        <p:nvPicPr>
          <p:cNvPr id="11" name="Picture 10" descr="A tablet screen">
            <a:extLst>
              <a:ext uri="{FF2B5EF4-FFF2-40B4-BE49-F238E27FC236}">
                <a16:creationId xmlns:a16="http://schemas.microsoft.com/office/drawing/2014/main" id="{C4B95F29-56C3-4C85-A12B-0B0BE769E70B}"/>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4444774" y="418150"/>
            <a:ext cx="7747227" cy="6439851"/>
          </a:xfrm>
          <a:prstGeom prst="rect">
            <a:avLst/>
          </a:prstGeom>
        </p:spPr>
      </p:pic>
      <p:sp>
        <p:nvSpPr>
          <p:cNvPr id="12" name="Picture Placeholder 11">
            <a:extLst>
              <a:ext uri="{FF2B5EF4-FFF2-40B4-BE49-F238E27FC236}">
                <a16:creationId xmlns:a16="http://schemas.microsoft.com/office/drawing/2014/main" id="{934476FE-7091-4DE7-A55E-3EF5A6569A7D}"/>
              </a:ext>
            </a:extLst>
          </p:cNvPr>
          <p:cNvSpPr>
            <a:spLocks noGrp="1"/>
          </p:cNvSpPr>
          <p:nvPr>
            <p:ph type="pic" sz="quarter" idx="12"/>
          </p:nvPr>
        </p:nvSpPr>
        <p:spPr>
          <a:xfrm>
            <a:off x="6357959" y="3421009"/>
            <a:ext cx="5834041" cy="546753"/>
          </a:xfrm>
        </p:spPr>
        <p:txBody>
          <a:bodyPr anchor="ctr" anchorCtr="0"/>
          <a:lstStyle>
            <a:lvl1pPr algn="ctr">
              <a:defRPr/>
            </a:lvl1pPr>
          </a:lstStyle>
          <a:p>
            <a:r>
              <a:rPr lang="en-US"/>
              <a:t>Click icon to add picture</a:t>
            </a:r>
          </a:p>
        </p:txBody>
      </p:sp>
      <p:sp>
        <p:nvSpPr>
          <p:cNvPr id="13" name="Footer Placeholder 14">
            <a:extLst>
              <a:ext uri="{FF2B5EF4-FFF2-40B4-BE49-F238E27FC236}">
                <a16:creationId xmlns:a16="http://schemas.microsoft.com/office/drawing/2014/main" id="{B9AEC771-481D-4FF6-AD08-FD4DD79D2C30}"/>
              </a:ext>
            </a:extLst>
          </p:cNvPr>
          <p:cNvSpPr>
            <a:spLocks noGrp="1"/>
          </p:cNvSpPr>
          <p:nvPr>
            <p:ph type="ftr" sz="quarter" idx="3"/>
          </p:nvPr>
        </p:nvSpPr>
        <p:spPr>
          <a:xfrm>
            <a:off x="361838" y="6450194"/>
            <a:ext cx="11586711" cy="118296"/>
          </a:xfrm>
          <a:prstGeom prst="rect">
            <a:avLst/>
          </a:prstGeom>
        </p:spPr>
        <p:txBody>
          <a:bodyPr vert="horz" lIns="91440" tIns="45720" rIns="91440" bIns="45720" numCol="2" rtlCol="0" anchor="ctr"/>
          <a:lstStyle>
            <a:lvl1pPr algn="l">
              <a:defRPr sz="686">
                <a:solidFill>
                  <a:schemeClr val="tx1">
                    <a:tint val="75000"/>
                  </a:schemeClr>
                </a:solidFill>
              </a:defRPr>
            </a:lvl1pPr>
          </a:lstStyle>
          <a:p>
            <a:r>
              <a:rPr lang="en-US">
                <a:solidFill>
                  <a:schemeClr val="bg1">
                    <a:lumMod val="65000"/>
                  </a:schemeClr>
                </a:solidFill>
              </a:rPr>
              <a:t>© Microsoft Corporation                                                                                  								                      </a:t>
            </a:r>
            <a:r>
              <a:rPr lang="en-US">
                <a:solidFill>
                  <a:schemeClr val="bg1">
                    <a:lumMod val="50000"/>
                  </a:schemeClr>
                </a:solidFill>
              </a:rPr>
              <a:t>Dynamics 365 </a:t>
            </a:r>
          </a:p>
        </p:txBody>
      </p:sp>
    </p:spTree>
    <p:extLst>
      <p:ext uri="{BB962C8B-B14F-4D97-AF65-F5344CB8AC3E}">
        <p14:creationId xmlns:p14="http://schemas.microsoft.com/office/powerpoint/2010/main" val="2610116026"/>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69241" y="1189176"/>
            <a:ext cx="5378548" cy="2420188"/>
          </a:xfrm>
        </p:spPr>
        <p:txBody>
          <a:bodyPr wrap="square">
            <a:spAutoFit/>
          </a:bodyPr>
          <a:lstStyle>
            <a:lvl1pPr marL="0" indent="0">
              <a:spcBef>
                <a:spcPts val="1200"/>
              </a:spcBef>
              <a:buClr>
                <a:schemeClr val="tx1"/>
              </a:buClr>
              <a:buFont typeface="Wingdings" pitchFamily="2" charset="2"/>
              <a:buNone/>
              <a:defRPr sz="3529">
                <a:gradFill>
                  <a:gsLst>
                    <a:gs pos="1250">
                      <a:schemeClr val="tx2"/>
                    </a:gs>
                    <a:gs pos="99000">
                      <a:schemeClr val="tx2"/>
                    </a:gs>
                  </a:gsLst>
                  <a:lin ang="5400000" scaled="0"/>
                </a:gradFill>
              </a:defRPr>
            </a:lvl1pPr>
            <a:lvl2pPr marL="0" indent="0">
              <a:buNone/>
              <a:defRPr sz="1961"/>
            </a:lvl2pPr>
            <a:lvl3pPr marL="227209" indent="0">
              <a:buNone/>
              <a:tabLst/>
              <a:defRPr sz="1961"/>
            </a:lvl3pPr>
            <a:lvl4pPr marL="451306" indent="0">
              <a:buNone/>
              <a:defRPr/>
            </a:lvl4pPr>
            <a:lvl5pPr marL="672290"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544214" y="1189176"/>
            <a:ext cx="5378548" cy="2420188"/>
          </a:xfrm>
        </p:spPr>
        <p:txBody>
          <a:bodyPr wrap="square">
            <a:spAutoFit/>
          </a:bodyPr>
          <a:lstStyle>
            <a:lvl1pPr marL="0" indent="0">
              <a:spcBef>
                <a:spcPts val="1200"/>
              </a:spcBef>
              <a:buClr>
                <a:schemeClr val="tx1"/>
              </a:buClr>
              <a:buFont typeface="Wingdings" pitchFamily="2" charset="2"/>
              <a:buNone/>
              <a:defRPr sz="3529">
                <a:gradFill>
                  <a:gsLst>
                    <a:gs pos="1250">
                      <a:schemeClr val="tx2"/>
                    </a:gs>
                    <a:gs pos="99000">
                      <a:schemeClr val="tx2"/>
                    </a:gs>
                  </a:gsLst>
                  <a:lin ang="5400000" scaled="0"/>
                </a:gradFill>
              </a:defRPr>
            </a:lvl1pPr>
            <a:lvl2pPr marL="0" indent="0">
              <a:buNone/>
              <a:defRPr sz="1961"/>
            </a:lvl2pPr>
            <a:lvl3pPr marL="227209" indent="0">
              <a:buNone/>
              <a:tabLst/>
              <a:defRPr sz="1961"/>
            </a:lvl3pPr>
            <a:lvl4pPr marL="451306" indent="0">
              <a:buNone/>
              <a:defRPr/>
            </a:lvl4pPr>
            <a:lvl5pPr marL="672290"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66322865"/>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239" y="1189177"/>
            <a:ext cx="11653523" cy="1844608"/>
          </a:xfrm>
        </p:spPr>
        <p:txBody>
          <a:bodyPr>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453913920"/>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2_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3" name="Text Placeholder 2"/>
          <p:cNvSpPr>
            <a:spLocks noGrp="1"/>
          </p:cNvSpPr>
          <p:nvPr>
            <p:ph type="body" sz="quarter" idx="10" hasCustomPrompt="1"/>
          </p:nvPr>
        </p:nvSpPr>
        <p:spPr>
          <a:xfrm>
            <a:off x="457200" y="1187644"/>
            <a:ext cx="11277600" cy="1797415"/>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74595545"/>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Section Title Accent Color 5">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838069"/>
            <a:ext cx="11653523" cy="1181862"/>
          </a:xfrm>
          <a:noFill/>
        </p:spPr>
        <p:txBody>
          <a:bodyPr tIns="91440" bIns="91440" anchor="ctr" anchorCtr="0">
            <a:spAutoFit/>
          </a:bodyPr>
          <a:lstStyle>
            <a:lvl1pPr>
              <a:defRPr sz="7200" spc="-98" baseline="0">
                <a:solidFill>
                  <a:schemeClr val="tx1"/>
                </a:solidFill>
              </a:defRPr>
            </a:lvl1pPr>
          </a:lstStyle>
          <a:p>
            <a:r>
              <a:rPr lang="en-US"/>
              <a:t>Section title</a:t>
            </a:r>
          </a:p>
        </p:txBody>
      </p:sp>
    </p:spTree>
    <p:extLst>
      <p:ext uri="{BB962C8B-B14F-4D97-AF65-F5344CB8AC3E}">
        <p14:creationId xmlns:p14="http://schemas.microsoft.com/office/powerpoint/2010/main" val="428345031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0" y="2072331"/>
            <a:ext cx="11557000" cy="420146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04709125"/>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Inner Pages - 1Col + Photo">
    <p:bg>
      <p:bgPr>
        <a:solidFill>
          <a:schemeClr val="bg1"/>
        </a:solidFill>
        <a:effectLst/>
      </p:bgPr>
    </p:bg>
    <p:spTree>
      <p:nvGrpSpPr>
        <p:cNvPr id="1" name=""/>
        <p:cNvGrpSpPr/>
        <p:nvPr/>
      </p:nvGrpSpPr>
      <p:grpSpPr>
        <a:xfrm>
          <a:off x="0" y="0"/>
          <a:ext cx="0" cy="0"/>
          <a:chOff x="0" y="0"/>
          <a:chExt cx="0" cy="0"/>
        </a:xfrm>
      </p:grpSpPr>
      <p:sp>
        <p:nvSpPr>
          <p:cNvPr id="14" name="Footer Placeholder 13">
            <a:extLst>
              <a:ext uri="{FF2B5EF4-FFF2-40B4-BE49-F238E27FC236}">
                <a16:creationId xmlns:a16="http://schemas.microsoft.com/office/drawing/2014/main" id="{022EC2B0-AE21-134B-97D4-5C71D19F8F30}"/>
              </a:ext>
            </a:extLst>
          </p:cNvPr>
          <p:cNvSpPr>
            <a:spLocks noGrp="1"/>
          </p:cNvSpPr>
          <p:nvPr>
            <p:ph type="ftr" sz="quarter" idx="11"/>
          </p:nvPr>
        </p:nvSpPr>
        <p:spPr/>
        <p:txBody>
          <a:bodyPr/>
          <a:lstStyle/>
          <a:p>
            <a:pPr marL="11280">
              <a:spcBef>
                <a:spcPts val="138"/>
              </a:spcBef>
            </a:pPr>
            <a:r>
              <a:rPr lang="en-US" spc="-4"/>
              <a:t>Microsoft Employee </a:t>
            </a:r>
            <a:r>
              <a:rPr lang="en-US"/>
              <a:t>Giving</a:t>
            </a:r>
            <a:r>
              <a:rPr lang="en-US" spc="-18"/>
              <a:t/>
            </a:r>
            <a:r>
              <a:rPr lang="en-US"/>
              <a:t>Guide</a:t>
            </a:r>
          </a:p>
        </p:txBody>
      </p:sp>
      <p:sp>
        <p:nvSpPr>
          <p:cNvPr id="15" name="Slide Number Placeholder 14">
            <a:extLst>
              <a:ext uri="{FF2B5EF4-FFF2-40B4-BE49-F238E27FC236}">
                <a16:creationId xmlns:a16="http://schemas.microsoft.com/office/drawing/2014/main" id="{4AC0DDE3-EEB7-624C-AFA1-0CD16EF092E9}"/>
              </a:ext>
            </a:extLst>
          </p:cNvPr>
          <p:cNvSpPr>
            <a:spLocks noGrp="1"/>
          </p:cNvSpPr>
          <p:nvPr>
            <p:ph type="sldNum" sz="quarter" idx="12"/>
          </p:nvPr>
        </p:nvSpPr>
        <p:spPr/>
        <p:txBody>
          <a:bodyPr/>
          <a:lstStyle/>
          <a:p>
            <a:pPr marL="22560">
              <a:spcBef>
                <a:spcPts val="138"/>
              </a:spcBef>
            </a:pPr>
            <a:fld id="{81D60167-4931-47E6-BA6A-407CBD079E47}" type="slidenum">
              <a:rPr lang="en-US" smtClean="0"/>
              <a:pPr marL="22560">
                <a:spcBef>
                  <a:spcPts val="138"/>
                </a:spcBef>
              </a:pPr>
              <a:t>‹#›</a:t>
            </a:fld>
            <a:endParaRPr lang="en-US"/>
          </a:p>
        </p:txBody>
      </p:sp>
      <p:sp>
        <p:nvSpPr>
          <p:cNvPr id="4" name="Title Placeholder 4">
            <a:extLst>
              <a:ext uri="{FF2B5EF4-FFF2-40B4-BE49-F238E27FC236}">
                <a16:creationId xmlns:a16="http://schemas.microsoft.com/office/drawing/2014/main" id="{5734DD6A-1F24-6342-9EF4-011BE88083A1}"/>
              </a:ext>
            </a:extLst>
          </p:cNvPr>
          <p:cNvSpPr>
            <a:spLocks noGrp="1"/>
          </p:cNvSpPr>
          <p:nvPr>
            <p:ph type="title"/>
          </p:nvPr>
        </p:nvSpPr>
        <p:spPr>
          <a:xfrm>
            <a:off x="1512711" y="808316"/>
            <a:ext cx="9166579" cy="571162"/>
          </a:xfrm>
          <a:prstGeom prst="rect">
            <a:avLst/>
          </a:prstGeom>
        </p:spPr>
        <p:txBody>
          <a:bodyPr vert="horz" lIns="0" tIns="0" rIns="0" bIns="0" rtlCol="0" anchor="ctr">
            <a:normAutofit/>
          </a:bodyPr>
          <a:lstStyle>
            <a:lvl1pPr>
              <a:defRPr>
                <a:solidFill>
                  <a:schemeClr val="tx1"/>
                </a:solidFill>
              </a:defRPr>
            </a:lvl1pPr>
          </a:lstStyle>
          <a:p>
            <a:r>
              <a:rPr lang="en-US"/>
              <a:t>Click to edit Master title style</a:t>
            </a:r>
          </a:p>
        </p:txBody>
      </p:sp>
    </p:spTree>
    <p:extLst>
      <p:ext uri="{BB962C8B-B14F-4D97-AF65-F5344CB8AC3E}">
        <p14:creationId xmlns:p14="http://schemas.microsoft.com/office/powerpoint/2010/main" val="3579646995"/>
      </p:ext>
    </p:extLst>
  </p:cSld>
  <p:clrMapOvr>
    <a:masterClrMapping/>
  </p:clrMapOvr>
  <p:extLst>
    <p:ext uri="{DCECCB84-F9BA-43D5-87BE-67443E8EF086}">
      <p15:sldGuideLst xmlns:p15="http://schemas.microsoft.com/office/powerpoint/2012/main">
        <p15:guide id="2" pos="3456">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3" name="Content Placeholder 2"/>
          <p:cNvSpPr>
            <a:spLocks noGrp="1"/>
          </p:cNvSpPr>
          <p:nvPr>
            <p:ph sz="quarter" idx="10" hasCustomPrompt="1"/>
          </p:nvPr>
        </p:nvSpPr>
        <p:spPr>
          <a:xfrm>
            <a:off x="2900253" y="1923674"/>
            <a:ext cx="12336539" cy="22176520"/>
          </a:xfrm>
        </p:spPr>
        <p:txBody>
          <a:bodyPr/>
          <a:lstStyle/>
          <a:p>
            <a:pPr lvl="0"/>
            <a:r>
              <a:rPr lang="en-US" err="1"/>
              <a:t>Edt</a:t>
            </a:r>
            <a:r>
              <a:rPr lang="en-US"/>
              <a: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24254838"/>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269243" y="1189176"/>
            <a:ext cx="5378548" cy="1959767"/>
          </a:xfrm>
        </p:spPr>
        <p:txBody>
          <a:bodyPr wrap="square">
            <a:spAutoFit/>
          </a:bodyPr>
          <a:lstStyle>
            <a:lvl1pPr marL="0" indent="0">
              <a:spcBef>
                <a:spcPts val="1200"/>
              </a:spcBef>
              <a:buClr>
                <a:schemeClr val="tx1"/>
              </a:buClr>
              <a:buFont typeface="Wingdings" pitchFamily="2" charset="2"/>
              <a:buNone/>
              <a:defRPr sz="3135"/>
            </a:lvl1pPr>
            <a:lvl2pPr marL="0" indent="0">
              <a:buNone/>
              <a:defRPr sz="1961"/>
            </a:lvl2pPr>
            <a:lvl3pPr marL="227140" indent="0">
              <a:buNone/>
              <a:tabLst/>
              <a:defRPr sz="1961"/>
            </a:lvl3pPr>
            <a:lvl4pPr marL="451167" indent="0">
              <a:buNone/>
              <a:defRPr/>
            </a:lvl4pPr>
            <a:lvl5pPr marL="672083"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p:cNvSpPr>
            <a:spLocks noGrp="1"/>
          </p:cNvSpPr>
          <p:nvPr>
            <p:ph type="body" sz="quarter" idx="11"/>
          </p:nvPr>
        </p:nvSpPr>
        <p:spPr>
          <a:xfrm>
            <a:off x="6544215" y="1189176"/>
            <a:ext cx="5378548" cy="1959767"/>
          </a:xfrm>
        </p:spPr>
        <p:txBody>
          <a:bodyPr wrap="square">
            <a:spAutoFit/>
          </a:bodyPr>
          <a:lstStyle>
            <a:lvl1pPr marL="0" indent="0">
              <a:spcBef>
                <a:spcPts val="1200"/>
              </a:spcBef>
              <a:buClr>
                <a:schemeClr val="tx1"/>
              </a:buClr>
              <a:buFont typeface="Wingdings" pitchFamily="2" charset="2"/>
              <a:buNone/>
              <a:defRPr sz="3135"/>
            </a:lvl1pPr>
            <a:lvl2pPr marL="0" indent="0">
              <a:buNone/>
              <a:defRPr sz="1961"/>
            </a:lvl2pPr>
            <a:lvl3pPr marL="227140" indent="0">
              <a:buNone/>
              <a:tabLst/>
              <a:defRPr sz="1961"/>
            </a:lvl3pPr>
            <a:lvl4pPr marL="451167" indent="0">
              <a:buNone/>
              <a:defRPr/>
            </a:lvl4pPr>
            <a:lvl5pPr marL="672083"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10727043"/>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C8752-47C1-4C21-8379-7E4E6924E19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9C61F2F-3D52-43C1-81C3-2A527A5990D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BA7C04-82E2-4998-81E6-0C41B74338DD}"/>
              </a:ext>
            </a:extLst>
          </p:cNvPr>
          <p:cNvSpPr>
            <a:spLocks noGrp="1"/>
          </p:cNvSpPr>
          <p:nvPr>
            <p:ph type="dt" sz="half" idx="10"/>
          </p:nvPr>
        </p:nvSpPr>
        <p:spPr/>
        <p:txBody>
          <a:bodyPr/>
          <a:lstStyle/>
          <a:p>
            <a:fld id="{E74D5A12-1811-4C5B-8089-5C3C3C55BE01}" type="datetimeFigureOut">
              <a:rPr lang="en-US" smtClean="0"/>
              <a:t>2/9/2024</a:t>
            </a:fld>
            <a:endParaRPr lang="en-US"/>
          </a:p>
        </p:txBody>
      </p:sp>
      <p:sp>
        <p:nvSpPr>
          <p:cNvPr id="5" name="Footer Placeholder 4">
            <a:extLst>
              <a:ext uri="{FF2B5EF4-FFF2-40B4-BE49-F238E27FC236}">
                <a16:creationId xmlns:a16="http://schemas.microsoft.com/office/drawing/2014/main" id="{D181F1A5-9378-4738-BC3D-3052BCCE19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A7FEE4-24C5-423E-9FFD-CBCC4548783C}"/>
              </a:ext>
            </a:extLst>
          </p:cNvPr>
          <p:cNvSpPr>
            <a:spLocks noGrp="1"/>
          </p:cNvSpPr>
          <p:nvPr>
            <p:ph type="sldNum" sz="quarter" idx="12"/>
          </p:nvPr>
        </p:nvSpPr>
        <p:spPr/>
        <p:txBody>
          <a:bodyPr/>
          <a:lstStyle/>
          <a:p>
            <a:fld id="{9AAB8AAA-21E1-4967-961E-DB6F938CB23E}" type="slidenum">
              <a:rPr lang="en-US" smtClean="0"/>
              <a:t>‹#›</a:t>
            </a:fld>
            <a:endParaRPr lang="en-US"/>
          </a:p>
        </p:txBody>
      </p:sp>
    </p:spTree>
    <p:extLst>
      <p:ext uri="{BB962C8B-B14F-4D97-AF65-F5344CB8AC3E}">
        <p14:creationId xmlns:p14="http://schemas.microsoft.com/office/powerpoint/2010/main" val="21210213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457201" y="1189177"/>
            <a:ext cx="11277599" cy="1640449"/>
          </a:xfrm>
        </p:spPr>
        <p:txBody>
          <a:bodyPr wrap="square">
            <a:spAutoFit/>
          </a:bodyPr>
          <a:lstStyle>
            <a:lvl1pPr marL="0" indent="0">
              <a:buNone/>
              <a:defRPr/>
            </a:lvl1pPr>
            <a:lvl2pPr marL="224097" indent="0">
              <a:buNone/>
              <a:defRPr/>
            </a:lvl2pPr>
            <a:lvl3pPr marL="448193" indent="0">
              <a:buNone/>
              <a:defRPr/>
            </a:lvl3pPr>
            <a:lvl4pPr marL="672290" indent="0">
              <a:buNone/>
              <a:defRPr/>
            </a:lvl4pPr>
            <a:lvl5pPr marL="896386"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11804717"/>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AI4E white text, Image, text, folios">
    <p:spTree>
      <p:nvGrpSpPr>
        <p:cNvPr id="1" name=""/>
        <p:cNvGrpSpPr/>
        <p:nvPr/>
      </p:nvGrpSpPr>
      <p:grpSpPr>
        <a:xfrm>
          <a:off x="0" y="0"/>
          <a:ext cx="0" cy="0"/>
          <a:chOff x="0" y="0"/>
          <a:chExt cx="0" cy="0"/>
        </a:xfrm>
      </p:grpSpPr>
      <p:sp>
        <p:nvSpPr>
          <p:cNvPr id="25" name="Date Placeholder 3"/>
          <p:cNvSpPr>
            <a:spLocks noGrp="1"/>
          </p:cNvSpPr>
          <p:nvPr>
            <p:ph type="dt" sz="half" idx="2"/>
          </p:nvPr>
        </p:nvSpPr>
        <p:spPr>
          <a:xfrm>
            <a:off x="457200" y="6129337"/>
            <a:ext cx="2743200" cy="365125"/>
          </a:xfrm>
          <a:prstGeom prst="rect">
            <a:avLst/>
          </a:prstGeom>
        </p:spPr>
        <p:txBody>
          <a:bodyPr vert="horz" lIns="91440" tIns="45720" rIns="91440" bIns="45720" rtlCol="0" anchor="ctr"/>
          <a:lstStyle>
            <a:lvl1pPr algn="l">
              <a:defRPr sz="1600" baseline="0">
                <a:solidFill>
                  <a:srgbClr val="000000"/>
                </a:solidFill>
                <a:latin typeface="segoe ui normal" charset="0"/>
              </a:defRPr>
            </a:lvl1pPr>
            <a:lvl3pPr marL="12700" indent="0">
              <a:tabLst/>
              <a:defRPr sz="1200">
                <a:latin typeface="Segoe UI" charset="0"/>
                <a:ea typeface="Segoe UI" charset="0"/>
                <a:cs typeface="Segoe UI" charset="0"/>
              </a:defRPr>
            </a:lvl3pPr>
          </a:lstStyle>
          <a:p>
            <a:pPr marL="12700" marR="0" lvl="2" indent="0" algn="l" defTabSz="914400" rtl="0" eaLnBrk="1" fontAlgn="auto" latinLnBrk="0" hangingPunct="1">
              <a:lnSpc>
                <a:spcPct val="100000"/>
              </a:lnSpc>
              <a:spcBef>
                <a:spcPts val="0"/>
              </a:spcBef>
              <a:spcAft>
                <a:spcPts val="0"/>
              </a:spcAft>
              <a:buClrTx/>
              <a:buSzTx/>
              <a:buFontTx/>
              <a:buNone/>
              <a:tabLst/>
              <a:defRPr/>
            </a:pPr>
            <a:fld id="{1B63EF41-7C43-AD4E-8D43-90245984EE78}" type="slidenum">
              <a:rPr kumimoji="0" lang="en-US" sz="1200" b="0" i="0" u="none" strike="noStrike" kern="1200" cap="none" spc="0" normalizeH="0" baseline="0" noProof="0" smtClean="0">
                <a:ln>
                  <a:noFill/>
                </a:ln>
                <a:solidFill>
                  <a:srgbClr val="FFFFFF"/>
                </a:solidFill>
                <a:effectLst/>
                <a:uLnTx/>
                <a:uFillTx/>
                <a:latin typeface="Segoe UI" charset="0"/>
                <a:cs typeface="Segoe UI" charset="0"/>
              </a:rPr>
              <a:pPr marL="12700" marR="0" lvl="2" indent="0" algn="l" defTabSz="914400" rtl="0" eaLnBrk="1" fontAlgn="auto" latinLnBrk="0" hangingPunct="1">
                <a:lnSpc>
                  <a:spcPct val="100000"/>
                </a:lnSpc>
                <a:spcBef>
                  <a:spcPts val="0"/>
                </a:spcBef>
                <a:spcAft>
                  <a:spcPts val="0"/>
                </a:spcAft>
                <a:buClrTx/>
                <a:buSzTx/>
                <a:buFontTx/>
                <a:buNone/>
                <a:tabLst/>
                <a:defRPr/>
              </a:pPr>
              <a:t>‹#›</a:t>
            </a:fld>
            <a:r>
              <a:rPr kumimoji="0" lang="en-US" sz="1200" b="0" i="0" u="none" strike="noStrike" kern="1200" cap="none" spc="0" normalizeH="0" baseline="0" noProof="0">
                <a:ln>
                  <a:noFill/>
                </a:ln>
                <a:solidFill>
                  <a:srgbClr val="FFFFFF"/>
                </a:solidFill>
                <a:effectLst/>
                <a:uLnTx/>
                <a:uFillTx/>
                <a:latin typeface="Segoe UI" charset="0"/>
                <a:cs typeface="Segoe UI" charset="0"/>
              </a:rPr>
              <a:t>     Section Name</a:t>
            </a:r>
          </a:p>
        </p:txBody>
      </p:sp>
      <p:sp>
        <p:nvSpPr>
          <p:cNvPr id="30" name="Text Placeholder 12"/>
          <p:cNvSpPr>
            <a:spLocks noGrp="1"/>
          </p:cNvSpPr>
          <p:nvPr>
            <p:ph type="body" sz="quarter" idx="11"/>
          </p:nvPr>
        </p:nvSpPr>
        <p:spPr>
          <a:xfrm>
            <a:off x="530590" y="3453225"/>
            <a:ext cx="6019800" cy="23367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2545877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EB7E6D9-3F39-484D-91F5-C9CE2A2492DF}"/>
              </a:ext>
            </a:extLst>
          </p:cNvPr>
          <p:cNvSpPr/>
          <p:nvPr userDrawn="1"/>
        </p:nvSpPr>
        <p:spPr bwMode="auto">
          <a:xfrm>
            <a:off x="1" y="0"/>
            <a:ext cx="12192000" cy="1439693"/>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a:xfrm>
            <a:off x="838200" y="114130"/>
            <a:ext cx="10515600" cy="1325563"/>
          </a:xfrm>
        </p:spPr>
        <p:txBody>
          <a:bodyPr>
            <a:normAutofit/>
          </a:bodyPr>
          <a:lstStyle>
            <a:lvl1pPr>
              <a:defRPr sz="3600">
                <a:solidFill>
                  <a:srgbClr val="00B0F0"/>
                </a:solidFill>
                <a:latin typeface="Segoe UI Semibold" panose="020B0702040204020203" pitchFamily="34" charset="0"/>
                <a:cs typeface="Segoe UI Semibold" panose="020B0702040204020203" pitchFamily="34" charset="0"/>
              </a:defRPr>
            </a:lvl1pPr>
          </a:lstStyle>
          <a:p>
            <a:r>
              <a:rPr lang="en-US" dirty="0"/>
              <a:t>Click to edit Master title style</a:t>
            </a:r>
          </a:p>
        </p:txBody>
      </p:sp>
    </p:spTree>
    <p:extLst>
      <p:ext uri="{BB962C8B-B14F-4D97-AF65-F5344CB8AC3E}">
        <p14:creationId xmlns:p14="http://schemas.microsoft.com/office/powerpoint/2010/main" val="2664229319"/>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3"/>
          <p:cNvSpPr>
            <a:spLocks noGrp="1"/>
          </p:cNvSpPr>
          <p:nvPr>
            <p:ph type="body" sz="quarter" idx="10"/>
          </p:nvPr>
        </p:nvSpPr>
        <p:spPr>
          <a:xfrm>
            <a:off x="269239" y="2092120"/>
            <a:ext cx="11653523" cy="1434688"/>
          </a:xfrm>
        </p:spPr>
        <p:txBody>
          <a:bodyPr>
            <a:spAutoFit/>
          </a:bodyPr>
          <a:lstStyle>
            <a:lvl1pPr marL="0" indent="0">
              <a:buFontTx/>
              <a:buNone/>
              <a:defRPr sz="1568"/>
            </a:lvl1pPr>
            <a:lvl2pPr>
              <a:defRPr sz="1568"/>
            </a:lvl2pPr>
            <a:lvl3pPr>
              <a:defRPr sz="1568"/>
            </a:lvl3pPr>
            <a:lvl4pPr>
              <a:defRPr sz="1568"/>
            </a:lvl4pPr>
            <a:lvl5pPr>
              <a:defRPr sz="156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641538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592387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Smith - Square Right Photo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40" y="2686650"/>
            <a:ext cx="4795873" cy="1177887"/>
          </a:xfrm>
        </p:spPr>
        <p:txBody>
          <a:bodyPr wrap="square" anchor="t">
            <a:spAutoFit/>
          </a:bodyPr>
          <a:lstStyle>
            <a:lvl1pPr>
              <a:lnSpc>
                <a:spcPct val="100000"/>
              </a:lnSpc>
              <a:defRPr sz="3527" spc="-49" baseline="0">
                <a:gradFill>
                  <a:gsLst>
                    <a:gs pos="1250">
                      <a:schemeClr val="tx1"/>
                    </a:gs>
                    <a:gs pos="100000">
                      <a:schemeClr val="tx1"/>
                    </a:gs>
                  </a:gsLst>
                  <a:lin ang="5400000" scaled="0"/>
                </a:gradFill>
              </a:defRPr>
            </a:lvl1pPr>
          </a:lstStyle>
          <a:p>
            <a:r>
              <a:rPr lang="en-US"/>
              <a:t>Brad Smith square photo layout</a:t>
            </a:r>
          </a:p>
        </p:txBody>
      </p:sp>
    </p:spTree>
    <p:extLst>
      <p:ext uri="{BB962C8B-B14F-4D97-AF65-F5344CB8AC3E}">
        <p14:creationId xmlns:p14="http://schemas.microsoft.com/office/powerpoint/2010/main" val="2847558875"/>
      </p:ext>
    </p:extLst>
  </p:cSld>
  <p:clrMapOvr>
    <a:masterClrMapping/>
  </p:clrMapOvr>
  <p:transition>
    <p:fade/>
  </p:transition>
  <p:extLst>
    <p:ext uri="{DCECCB84-F9BA-43D5-87BE-67443E8EF086}">
      <p15:sldGuideLst xmlns:p15="http://schemas.microsoft.com/office/powerpoint/2012/main">
        <p15:guide id="1" pos="3495">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69244" y="1189177"/>
            <a:ext cx="11541549" cy="1537326"/>
          </a:xfrm>
        </p:spPr>
        <p:txBody>
          <a:bodyPr/>
          <a:lstStyle>
            <a:lvl1pPr marL="0" indent="0">
              <a:buNone/>
              <a:defRPr sz="2100">
                <a:solidFill>
                  <a:srgbClr val="191919"/>
                </a:solidFill>
              </a:defRPr>
            </a:lvl1pPr>
            <a:lvl2pPr marL="609199" indent="-243681">
              <a:defRPr sz="1900">
                <a:solidFill>
                  <a:srgbClr val="191919"/>
                </a:solidFill>
              </a:defRPr>
            </a:lvl2pPr>
            <a:lvl3pPr marL="974718" indent="-243681">
              <a:defRPr sz="1600">
                <a:solidFill>
                  <a:srgbClr val="191919"/>
                </a:solidFill>
              </a:defRPr>
            </a:lvl3pPr>
            <a:lvl4pPr marL="1340238" indent="-243681">
              <a:defRPr sz="1400">
                <a:solidFill>
                  <a:srgbClr val="191919"/>
                </a:solidFill>
              </a:defRPr>
            </a:lvl4pPr>
            <a:lvl5pPr marL="1705757" indent="-243681">
              <a:defRPr sz="1400">
                <a:solidFill>
                  <a:srgbClr val="19191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2"/>
          <p:cNvSpPr>
            <a:spLocks noGrp="1"/>
          </p:cNvSpPr>
          <p:nvPr>
            <p:ph type="body" idx="10"/>
          </p:nvPr>
        </p:nvSpPr>
        <p:spPr>
          <a:xfrm>
            <a:off x="609602" y="1028737"/>
            <a:ext cx="10959008" cy="321433"/>
          </a:xfrm>
        </p:spPr>
        <p:txBody>
          <a:bodyPr anchor="b">
            <a:noAutofit/>
          </a:bodyPr>
          <a:lstStyle>
            <a:lvl1pPr marL="0" indent="0">
              <a:buNone/>
              <a:defRPr sz="1900" b="0">
                <a:solidFill>
                  <a:srgbClr val="2E2E2E"/>
                </a:solidFill>
                <a:latin typeface="+mj-lt"/>
              </a:defRPr>
            </a:lvl1pPr>
            <a:lvl2pPr marL="609199" indent="0">
              <a:buNone/>
              <a:defRPr sz="2700" b="1"/>
            </a:lvl2pPr>
            <a:lvl3pPr marL="1218398" indent="0">
              <a:buNone/>
              <a:defRPr sz="2400" b="1"/>
            </a:lvl3pPr>
            <a:lvl4pPr marL="1827598" indent="0">
              <a:buNone/>
              <a:defRPr sz="2100" b="1"/>
            </a:lvl4pPr>
            <a:lvl5pPr marL="2436797" indent="0">
              <a:buNone/>
              <a:defRPr sz="2100" b="1"/>
            </a:lvl5pPr>
            <a:lvl6pPr marL="3045996" indent="0">
              <a:buNone/>
              <a:defRPr sz="2100" b="1"/>
            </a:lvl6pPr>
            <a:lvl7pPr marL="3655196" indent="0">
              <a:buNone/>
              <a:defRPr sz="2100" b="1"/>
            </a:lvl7pPr>
            <a:lvl8pPr marL="4264395" indent="0">
              <a:buNone/>
              <a:defRPr sz="2100" b="1"/>
            </a:lvl8pPr>
            <a:lvl9pPr marL="4873594" indent="0">
              <a:buNone/>
              <a:defRPr sz="2100" b="1"/>
            </a:lvl9pPr>
          </a:lstStyle>
          <a:p>
            <a:pPr lvl="0"/>
            <a:r>
              <a:rPr lang="en-US"/>
              <a:t>Click to edit Master text styles</a:t>
            </a:r>
          </a:p>
        </p:txBody>
      </p:sp>
      <p:sp>
        <p:nvSpPr>
          <p:cNvPr id="7" name="Title Placeholder 1"/>
          <p:cNvSpPr>
            <a:spLocks noGrp="1"/>
          </p:cNvSpPr>
          <p:nvPr>
            <p:ph type="title"/>
          </p:nvPr>
        </p:nvSpPr>
        <p:spPr>
          <a:xfrm>
            <a:off x="609600" y="300300"/>
            <a:ext cx="10972800" cy="690303"/>
          </a:xfrm>
          <a:prstGeom prst="rect">
            <a:avLst/>
          </a:prstGeom>
        </p:spPr>
        <p:txBody>
          <a:bodyPr vert="horz" lIns="89631" tIns="44814" rIns="89631" bIns="44814" rtlCol="0" anchor="ctr">
            <a:normAutofit/>
          </a:bodyPr>
          <a:lstStyle/>
          <a:p>
            <a:r>
              <a:rPr lang="en-US"/>
              <a:t>Click to edit Master title style</a:t>
            </a:r>
          </a:p>
        </p:txBody>
      </p:sp>
      <p:sp>
        <p:nvSpPr>
          <p:cNvPr id="9" name="Slide Number Placeholder 5"/>
          <p:cNvSpPr>
            <a:spLocks noGrp="1"/>
          </p:cNvSpPr>
          <p:nvPr>
            <p:ph type="sldNum" sz="quarter" idx="4"/>
          </p:nvPr>
        </p:nvSpPr>
        <p:spPr>
          <a:xfrm>
            <a:off x="9042400" y="6491869"/>
            <a:ext cx="2844800" cy="366182"/>
          </a:xfrm>
          <a:prstGeom prst="rect">
            <a:avLst/>
          </a:prstGeom>
        </p:spPr>
        <p:txBody>
          <a:bodyPr vert="horz" lIns="89631" tIns="44814" rIns="89631" bIns="44814" rtlCol="0" anchor="ctr"/>
          <a:lstStyle>
            <a:lvl1pPr algn="r">
              <a:defRPr sz="900">
                <a:solidFill>
                  <a:schemeClr val="bg1"/>
                </a:solidFill>
              </a:defRPr>
            </a:lvl1pPr>
          </a:lstStyle>
          <a:p>
            <a:fld id="{075B75BD-B1B1-462D-986F-1F6FD455DE68}" type="slidenum">
              <a:rPr smtClean="0">
                <a:solidFill>
                  <a:srgbClr val="FFFFFF"/>
                </a:solidFill>
              </a:rPr>
              <a:pPr/>
              <a:t>‹#›</a:t>
            </a:fld>
            <a:endParaRPr>
              <a:solidFill>
                <a:srgbClr val="FFFFFF"/>
              </a:solidFill>
            </a:endParaRPr>
          </a:p>
        </p:txBody>
      </p:sp>
    </p:spTree>
    <p:extLst>
      <p:ext uri="{BB962C8B-B14F-4D97-AF65-F5344CB8AC3E}">
        <p14:creationId xmlns:p14="http://schemas.microsoft.com/office/powerpoint/2010/main" val="18768584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269241" y="1189176"/>
            <a:ext cx="5378548" cy="2420188"/>
          </a:xfrm>
        </p:spPr>
        <p:txBody>
          <a:bodyPr wrap="square">
            <a:spAutoFit/>
          </a:bodyPr>
          <a:lstStyle>
            <a:lvl1pPr marL="0" indent="0">
              <a:spcBef>
                <a:spcPts val="1200"/>
              </a:spcBef>
              <a:buClr>
                <a:schemeClr val="tx1"/>
              </a:buClr>
              <a:buFont typeface="Wingdings" pitchFamily="2" charset="2"/>
              <a:buNone/>
              <a:defRPr sz="3529">
                <a:gradFill>
                  <a:gsLst>
                    <a:gs pos="1250">
                      <a:schemeClr val="tx2"/>
                    </a:gs>
                    <a:gs pos="99000">
                      <a:schemeClr val="tx2"/>
                    </a:gs>
                  </a:gsLst>
                  <a:lin ang="5400000" scaled="0"/>
                </a:gradFill>
              </a:defRPr>
            </a:lvl1pPr>
            <a:lvl2pPr marL="0" indent="0">
              <a:buNone/>
              <a:defRPr sz="1961"/>
            </a:lvl2pPr>
            <a:lvl3pPr marL="227209" indent="0">
              <a:buNone/>
              <a:tabLst/>
              <a:defRPr sz="1961"/>
            </a:lvl3pPr>
            <a:lvl4pPr marL="451306" indent="0">
              <a:buNone/>
              <a:defRPr/>
            </a:lvl4pPr>
            <a:lvl5pPr marL="672290"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p:cNvSpPr>
            <a:spLocks noGrp="1"/>
          </p:cNvSpPr>
          <p:nvPr>
            <p:ph type="body" sz="quarter" idx="11"/>
          </p:nvPr>
        </p:nvSpPr>
        <p:spPr>
          <a:xfrm>
            <a:off x="6544214" y="1189176"/>
            <a:ext cx="5378548" cy="2420188"/>
          </a:xfrm>
        </p:spPr>
        <p:txBody>
          <a:bodyPr wrap="square">
            <a:spAutoFit/>
          </a:bodyPr>
          <a:lstStyle>
            <a:lvl1pPr marL="0" indent="0">
              <a:spcBef>
                <a:spcPts val="1200"/>
              </a:spcBef>
              <a:buClr>
                <a:schemeClr val="tx1"/>
              </a:buClr>
              <a:buFont typeface="Wingdings" pitchFamily="2" charset="2"/>
              <a:buNone/>
              <a:defRPr sz="3529">
                <a:gradFill>
                  <a:gsLst>
                    <a:gs pos="1250">
                      <a:schemeClr val="tx2"/>
                    </a:gs>
                    <a:gs pos="99000">
                      <a:schemeClr val="tx2"/>
                    </a:gs>
                  </a:gsLst>
                  <a:lin ang="5400000" scaled="0"/>
                </a:gradFill>
              </a:defRPr>
            </a:lvl1pPr>
            <a:lvl2pPr marL="0" indent="0">
              <a:buNone/>
              <a:defRPr sz="1961"/>
            </a:lvl2pPr>
            <a:lvl3pPr marL="227209" indent="0">
              <a:buNone/>
              <a:tabLst/>
              <a:defRPr sz="1961"/>
            </a:lvl3pPr>
            <a:lvl4pPr marL="451306" indent="0">
              <a:buNone/>
              <a:defRPr/>
            </a:lvl4pPr>
            <a:lvl5pPr marL="672290"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p:cNvPicPr>
            <a:picLocks noChangeAspect="1"/>
          </p:cNvPicPr>
          <p:nvPr userDrawn="1"/>
        </p:nvPicPr>
        <p:blipFill>
          <a:blip r:embed="rId2"/>
          <a:stretch>
            <a:fillRect/>
          </a:stretch>
        </p:blipFill>
        <p:spPr>
          <a:xfrm>
            <a:off x="11564131" y="6311431"/>
            <a:ext cx="568940" cy="576224"/>
          </a:xfrm>
          <a:prstGeom prst="rect">
            <a:avLst/>
          </a:prstGeom>
        </p:spPr>
      </p:pic>
    </p:spTree>
    <p:extLst>
      <p:ext uri="{BB962C8B-B14F-4D97-AF65-F5344CB8AC3E}">
        <p14:creationId xmlns:p14="http://schemas.microsoft.com/office/powerpoint/2010/main" val="1634638457"/>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239" y="1189177"/>
            <a:ext cx="11653523" cy="1844608"/>
          </a:xfrm>
        </p:spPr>
        <p:txBody>
          <a:bodyPr>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5"/>
          <p:cNvSpPr>
            <a:spLocks noGrp="1"/>
          </p:cNvSpPr>
          <p:nvPr>
            <p:ph type="title"/>
          </p:nvPr>
        </p:nvSpPr>
        <p:spPr/>
        <p:txBody>
          <a:bodyPr/>
          <a:lstStyle/>
          <a:p>
            <a:r>
              <a:rPr lang="en-US"/>
              <a:t>Click to edit Master title style</a:t>
            </a:r>
          </a:p>
        </p:txBody>
      </p:sp>
      <p:pic>
        <p:nvPicPr>
          <p:cNvPr id="5" name="Picture 4"/>
          <p:cNvPicPr>
            <a:picLocks noChangeAspect="1"/>
          </p:cNvPicPr>
          <p:nvPr userDrawn="1"/>
        </p:nvPicPr>
        <p:blipFill>
          <a:blip r:embed="rId2"/>
          <a:stretch>
            <a:fillRect/>
          </a:stretch>
        </p:blipFill>
        <p:spPr>
          <a:xfrm>
            <a:off x="11564131" y="6311431"/>
            <a:ext cx="568940" cy="576224"/>
          </a:xfrm>
          <a:prstGeom prst="rect">
            <a:avLst/>
          </a:prstGeom>
        </p:spPr>
      </p:pic>
    </p:spTree>
    <p:extLst>
      <p:ext uri="{BB962C8B-B14F-4D97-AF65-F5344CB8AC3E}">
        <p14:creationId xmlns:p14="http://schemas.microsoft.com/office/powerpoint/2010/main" val="2425021687"/>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6_Blank">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11832497" y="6745931"/>
            <a:ext cx="896425" cy="89655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60249560"/>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B891D-32A6-4D8E-8430-332F95942E8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BEF61E3-83AD-4BAB-A996-345093720CE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77BAAFC-D716-4B93-87C4-72966486CA27}"/>
              </a:ext>
            </a:extLst>
          </p:cNvPr>
          <p:cNvSpPr>
            <a:spLocks noGrp="1"/>
          </p:cNvSpPr>
          <p:nvPr>
            <p:ph type="dt" sz="half" idx="10"/>
          </p:nvPr>
        </p:nvSpPr>
        <p:spPr/>
        <p:txBody>
          <a:bodyPr/>
          <a:lstStyle/>
          <a:p>
            <a:fld id="{E74D5A12-1811-4C5B-8089-5C3C3C55BE01}" type="datetimeFigureOut">
              <a:rPr lang="en-US" smtClean="0"/>
              <a:t>2/9/2024</a:t>
            </a:fld>
            <a:endParaRPr lang="en-US"/>
          </a:p>
        </p:txBody>
      </p:sp>
      <p:sp>
        <p:nvSpPr>
          <p:cNvPr id="5" name="Footer Placeholder 4">
            <a:extLst>
              <a:ext uri="{FF2B5EF4-FFF2-40B4-BE49-F238E27FC236}">
                <a16:creationId xmlns:a16="http://schemas.microsoft.com/office/drawing/2014/main" id="{BC5A6FD1-53A9-4E64-96C3-0BAC74CB87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8BF557-6EF6-4A51-91D5-1E3238CC44FE}"/>
              </a:ext>
            </a:extLst>
          </p:cNvPr>
          <p:cNvSpPr>
            <a:spLocks noGrp="1"/>
          </p:cNvSpPr>
          <p:nvPr>
            <p:ph type="sldNum" sz="quarter" idx="12"/>
          </p:nvPr>
        </p:nvSpPr>
        <p:spPr/>
        <p:txBody>
          <a:bodyPr/>
          <a:lstStyle/>
          <a:p>
            <a:fld id="{9AAB8AAA-21E1-4967-961E-DB6F938CB23E}" type="slidenum">
              <a:rPr lang="en-US" smtClean="0"/>
              <a:t>‹#›</a:t>
            </a:fld>
            <a:endParaRPr lang="en-US"/>
          </a:p>
        </p:txBody>
      </p:sp>
    </p:spTree>
    <p:extLst>
      <p:ext uri="{BB962C8B-B14F-4D97-AF65-F5344CB8AC3E}">
        <p14:creationId xmlns:p14="http://schemas.microsoft.com/office/powerpoint/2010/main" val="6425859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1104" y="3877271"/>
            <a:ext cx="6273418" cy="1794661"/>
          </a:xfrm>
          <a:noFill/>
        </p:spPr>
        <p:txBody>
          <a:bodyPr lIns="146304" tIns="109728" rIns="146304" bIns="109728">
            <a:noAutofit/>
          </a:bodyPr>
          <a:lstStyle>
            <a:lvl1pPr marL="0" indent="0">
              <a:spcBef>
                <a:spcPts val="0"/>
              </a:spcBef>
              <a:buNone/>
              <a:defRPr sz="3137" spc="0" baseline="0">
                <a:gradFill>
                  <a:gsLst>
                    <a:gs pos="0">
                      <a:schemeClr val="tx1"/>
                    </a:gs>
                    <a:gs pos="100000">
                      <a:schemeClr val="tx1"/>
                    </a:gs>
                  </a:gsLst>
                  <a:lin ang="5400000" scaled="0"/>
                </a:gradFill>
                <a:latin typeface="+mj-lt"/>
              </a:defRPr>
            </a:lvl1pPr>
          </a:lstStyle>
          <a:p>
            <a:pPr lvl="0"/>
            <a:r>
              <a:rPr lang="en-US" dirty="0"/>
              <a:t>Speaker Name</a:t>
            </a:r>
          </a:p>
        </p:txBody>
      </p:sp>
      <p:sp>
        <p:nvSpPr>
          <p:cNvPr id="9" name="Title 1"/>
          <p:cNvSpPr>
            <a:spLocks noGrp="1"/>
          </p:cNvSpPr>
          <p:nvPr>
            <p:ph type="title" hasCustomPrompt="1"/>
          </p:nvPr>
        </p:nvSpPr>
        <p:spPr>
          <a:xfrm>
            <a:off x="269302" y="2075840"/>
            <a:ext cx="8067760" cy="1801436"/>
          </a:xfrm>
          <a:noFill/>
        </p:spPr>
        <p:txBody>
          <a:bodyPr lIns="146304" tIns="91440" rIns="146304" bIns="91440" anchor="t" anchorCtr="0"/>
          <a:lstStyle>
            <a:lvl1pPr>
              <a:defRPr sz="5294" spc="-98" baseline="0">
                <a:gradFill>
                  <a:gsLst>
                    <a:gs pos="3333">
                      <a:schemeClr val="tx2"/>
                    </a:gs>
                    <a:gs pos="39000">
                      <a:schemeClr val="tx2"/>
                    </a:gs>
                  </a:gsLst>
                  <a:lin ang="5400000" scaled="0"/>
                </a:gradFill>
              </a:defRPr>
            </a:lvl1pPr>
          </a:lstStyle>
          <a:p>
            <a:r>
              <a:rPr lang="en-US" dirty="0"/>
              <a:t>Presentation title</a:t>
            </a:r>
          </a:p>
        </p:txBody>
      </p:sp>
      <p:sp>
        <p:nvSpPr>
          <p:cNvPr id="2" name="TextBox 1"/>
          <p:cNvSpPr txBox="1"/>
          <p:nvPr userDrawn="1"/>
        </p:nvSpPr>
        <p:spPr>
          <a:xfrm>
            <a:off x="269303" y="291068"/>
            <a:ext cx="6275219" cy="534132"/>
          </a:xfrm>
          <a:prstGeom prst="rect">
            <a:avLst/>
          </a:prstGeom>
          <a:noFill/>
        </p:spPr>
        <p:txBody>
          <a:bodyPr wrap="square" lIns="179285" tIns="143428" rIns="179285" bIns="143428" rtlCol="0">
            <a:spAutoFit/>
          </a:bodyPr>
          <a:lstStyle/>
          <a:p>
            <a:pPr>
              <a:lnSpc>
                <a:spcPct val="90000"/>
              </a:lnSpc>
              <a:spcAft>
                <a:spcPts val="588"/>
              </a:spcAft>
            </a:pPr>
            <a:r>
              <a:rPr lang="en-US" sz="1765" dirty="0">
                <a:gradFill>
                  <a:gsLst>
                    <a:gs pos="2917">
                      <a:schemeClr val="tx1"/>
                    </a:gs>
                    <a:gs pos="30000">
                      <a:schemeClr val="tx1"/>
                    </a:gs>
                  </a:gsLst>
                  <a:lin ang="5400000" scaled="0"/>
                </a:gradFill>
              </a:rPr>
              <a:t>Org Name (update on Slide Master)</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invGray">
          <a:xfrm>
            <a:off x="448212" y="6122871"/>
            <a:ext cx="1231945" cy="264744"/>
          </a:xfrm>
          <a:prstGeom prst="rect">
            <a:avLst/>
          </a:prstGeom>
        </p:spPr>
      </p:pic>
    </p:spTree>
    <p:extLst>
      <p:ext uri="{BB962C8B-B14F-4D97-AF65-F5344CB8AC3E}">
        <p14:creationId xmlns:p14="http://schemas.microsoft.com/office/powerpoint/2010/main" val="312989634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 Slide 10_green">
    <p:bg>
      <p:bgPr>
        <a:solidFill>
          <a:schemeClr val="tx2"/>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474"/>
            <a:ext cx="12281263" cy="6887181"/>
          </a:xfrm>
          <a:prstGeom prst="rect">
            <a:avLst/>
          </a:prstGeom>
        </p:spPr>
      </p:pic>
      <p:sp>
        <p:nvSpPr>
          <p:cNvPr id="17" name="Rectangle 16"/>
          <p:cNvSpPr/>
          <p:nvPr userDrawn="1"/>
        </p:nvSpPr>
        <p:spPr bwMode="gray">
          <a:xfrm>
            <a:off x="269238" y="2084173"/>
            <a:ext cx="7440308" cy="4303416"/>
          </a:xfrm>
          <a:prstGeom prst="rect">
            <a:avLst/>
          </a:prstGeom>
          <a:solidFill>
            <a:schemeClr val="accent1">
              <a:alpha val="83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67683" y="2082468"/>
            <a:ext cx="6276530" cy="1794808"/>
          </a:xfrm>
          <a:noFill/>
        </p:spPr>
        <p:txBody>
          <a:bodyPr lIns="146304" tIns="91440" rIns="146304" bIns="91440" anchor="t" anchorCtr="0"/>
          <a:lstStyle>
            <a:lvl1pPr>
              <a:defRPr sz="5294" spc="-98" baseline="0">
                <a:gradFill>
                  <a:gsLst>
                    <a:gs pos="5833">
                      <a:srgbClr val="FFFFFF"/>
                    </a:gs>
                    <a:gs pos="18000">
                      <a:srgbClr val="FFFFFF"/>
                    </a:gs>
                  </a:gsLst>
                  <a:lin ang="5400000" scaled="0"/>
                </a:gradFill>
              </a:defRPr>
            </a:lvl1pPr>
          </a:lstStyle>
          <a:p>
            <a:r>
              <a:rPr lang="en-US" dirty="0"/>
              <a:t>Presentation title</a:t>
            </a:r>
          </a:p>
        </p:txBody>
      </p:sp>
      <p:sp>
        <p:nvSpPr>
          <p:cNvPr id="3" name="Text Placeholder 2"/>
          <p:cNvSpPr>
            <a:spLocks noGrp="1"/>
          </p:cNvSpPr>
          <p:nvPr>
            <p:ph type="body" sz="quarter" idx="14" hasCustomPrompt="1"/>
          </p:nvPr>
        </p:nvSpPr>
        <p:spPr bwMode="ltGray">
          <a:xfrm>
            <a:off x="267683" y="4552321"/>
            <a:ext cx="6276530" cy="1789991"/>
          </a:xfrm>
          <a:noFill/>
        </p:spPr>
        <p:txBody>
          <a:bodyPr tIns="109728" bIns="109728">
            <a:noAutofit/>
          </a:bodyPr>
          <a:lstStyle>
            <a:lvl1pPr marL="0" indent="0">
              <a:spcBef>
                <a:spcPts val="0"/>
              </a:spcBef>
              <a:buNone/>
              <a:defRPr sz="3137">
                <a:gradFill>
                  <a:gsLst>
                    <a:gs pos="1250">
                      <a:srgbClr val="FFFFFF"/>
                    </a:gs>
                    <a:gs pos="99000">
                      <a:srgbClr val="FFFFFF"/>
                    </a:gs>
                  </a:gsLst>
                  <a:lin ang="5400000" scaled="0"/>
                </a:gradFill>
              </a:defRPr>
            </a:lvl1pPr>
          </a:lstStyle>
          <a:p>
            <a:pPr lvl="0"/>
            <a:r>
              <a:rPr lang="en-US" dirty="0"/>
              <a:t>Speaker Name</a:t>
            </a:r>
          </a:p>
        </p:txBody>
      </p:sp>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0110" y="196860"/>
            <a:ext cx="1908327" cy="702066"/>
          </a:xfrm>
          <a:prstGeom prst="rect">
            <a:avLst/>
          </a:prstGeom>
        </p:spPr>
      </p:pic>
    </p:spTree>
    <p:extLst>
      <p:ext uri="{BB962C8B-B14F-4D97-AF65-F5344CB8AC3E}">
        <p14:creationId xmlns:p14="http://schemas.microsoft.com/office/powerpoint/2010/main" val="2130265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69239" y="1189177"/>
            <a:ext cx="11653523" cy="1985641"/>
          </a:xfrm>
        </p:spPr>
        <p:txBody>
          <a:bodyPr/>
          <a:lstStyle>
            <a:lvl1pPr marL="0" indent="0">
              <a:buNone/>
              <a:defRPr>
                <a:gradFill>
                  <a:gsLst>
                    <a:gs pos="1250">
                      <a:schemeClr val="tx2"/>
                    </a:gs>
                    <a:gs pos="99000">
                      <a:schemeClr val="tx2"/>
                    </a:gs>
                  </a:gsLst>
                  <a:lin ang="5400000" scaled="0"/>
                </a:gradFill>
              </a:defRPr>
            </a:lvl1pPr>
            <a:lvl2pPr marL="0" indent="0">
              <a:buFontTx/>
              <a:buNone/>
              <a:defRPr sz="1961"/>
            </a:lvl2pPr>
            <a:lvl3pPr marL="224097" indent="0">
              <a:buNone/>
              <a:defRPr/>
            </a:lvl3pPr>
            <a:lvl4pPr marL="448193" indent="0">
              <a:buNone/>
              <a:defRPr/>
            </a:lvl4pPr>
            <a:lvl5pPr marL="67229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67092226"/>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69239" y="1189177"/>
            <a:ext cx="11653523" cy="1985641"/>
          </a:xfrm>
        </p:spPr>
        <p:txBody>
          <a:bodyPr/>
          <a:lstStyle>
            <a:lvl1pPr marL="0" indent="0">
              <a:buNone/>
              <a:defRPr>
                <a:gradFill>
                  <a:gsLst>
                    <a:gs pos="1250">
                      <a:schemeClr val="tx1"/>
                    </a:gs>
                    <a:gs pos="99000">
                      <a:schemeClr val="tx1"/>
                    </a:gs>
                  </a:gsLst>
                  <a:lin ang="5400000" scaled="0"/>
                </a:gradFill>
              </a:defRPr>
            </a:lvl1pPr>
            <a:lvl2pPr marL="0" indent="0">
              <a:buFontTx/>
              <a:buNone/>
              <a:defRPr sz="1961"/>
            </a:lvl2pPr>
            <a:lvl3pPr marL="224097" indent="0">
              <a:buNone/>
              <a:defRPr/>
            </a:lvl3pPr>
            <a:lvl4pPr marL="448193" indent="0">
              <a:buNone/>
              <a:defRPr/>
            </a:lvl4pPr>
            <a:lvl5pPr marL="67229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16974779"/>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239" y="1189177"/>
            <a:ext cx="11653523" cy="2055306"/>
          </a:xfrm>
        </p:spPr>
        <p:txBody>
          <a:bodyPr>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61938950"/>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239" y="1189177"/>
            <a:ext cx="11653523" cy="2055306"/>
          </a:xfrm>
        </p:spPr>
        <p:txBody>
          <a:bodyPr>
            <a:spAutoFit/>
          </a:bodyPr>
          <a:lstStyle>
            <a:lvl1pPr>
              <a:defRPr>
                <a:gradFill>
                  <a:gsLst>
                    <a:gs pos="1250">
                      <a:schemeClr val="tx2"/>
                    </a:gs>
                    <a:gs pos="99000">
                      <a:schemeClr val="tx2"/>
                    </a:gs>
                  </a:gsLst>
                  <a:lin ang="5400000" scaled="0"/>
                </a:gra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97951670"/>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69241" y="1189176"/>
            <a:ext cx="5378548" cy="2420188"/>
          </a:xfrm>
        </p:spPr>
        <p:txBody>
          <a:bodyPr wrap="square">
            <a:spAutoFit/>
          </a:bodyPr>
          <a:lstStyle>
            <a:lvl1pPr marL="0" indent="0">
              <a:spcBef>
                <a:spcPts val="1200"/>
              </a:spcBef>
              <a:buClr>
                <a:schemeClr val="tx1"/>
              </a:buClr>
              <a:buFont typeface="Wingdings" pitchFamily="2" charset="2"/>
              <a:buNone/>
              <a:defRPr sz="3529">
                <a:gradFill>
                  <a:gsLst>
                    <a:gs pos="1250">
                      <a:schemeClr val="tx2"/>
                    </a:gs>
                    <a:gs pos="99000">
                      <a:schemeClr val="tx2"/>
                    </a:gs>
                  </a:gsLst>
                  <a:lin ang="5400000" scaled="0"/>
                </a:gradFill>
              </a:defRPr>
            </a:lvl1pPr>
            <a:lvl2pPr marL="0" indent="0">
              <a:buNone/>
              <a:defRPr sz="1961"/>
            </a:lvl2pPr>
            <a:lvl3pPr marL="227209" indent="0">
              <a:buNone/>
              <a:tabLst/>
              <a:defRPr sz="1961"/>
            </a:lvl3pPr>
            <a:lvl4pPr marL="451306" indent="0">
              <a:buNone/>
              <a:defRPr/>
            </a:lvl4pPr>
            <a:lvl5pPr marL="672290"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544214" y="1189176"/>
            <a:ext cx="5378548" cy="2420188"/>
          </a:xfrm>
        </p:spPr>
        <p:txBody>
          <a:bodyPr wrap="square">
            <a:spAutoFit/>
          </a:bodyPr>
          <a:lstStyle>
            <a:lvl1pPr marL="0" indent="0">
              <a:spcBef>
                <a:spcPts val="1200"/>
              </a:spcBef>
              <a:buClr>
                <a:schemeClr val="tx1"/>
              </a:buClr>
              <a:buFont typeface="Wingdings" pitchFamily="2" charset="2"/>
              <a:buNone/>
              <a:defRPr sz="3529">
                <a:gradFill>
                  <a:gsLst>
                    <a:gs pos="1250">
                      <a:schemeClr val="tx2"/>
                    </a:gs>
                    <a:gs pos="99000">
                      <a:schemeClr val="tx2"/>
                    </a:gs>
                  </a:gsLst>
                  <a:lin ang="5400000" scaled="0"/>
                </a:gradFill>
              </a:defRPr>
            </a:lvl1pPr>
            <a:lvl2pPr marL="0" indent="0">
              <a:buNone/>
              <a:defRPr sz="1961"/>
            </a:lvl2pPr>
            <a:lvl3pPr marL="227209" indent="0">
              <a:buNone/>
              <a:tabLst/>
              <a:defRPr sz="1961"/>
            </a:lvl3pPr>
            <a:lvl4pPr marL="451306" indent="0">
              <a:buNone/>
              <a:defRPr/>
            </a:lvl4pPr>
            <a:lvl5pPr marL="672290"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51194048"/>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69241" y="1189176"/>
            <a:ext cx="5378548" cy="2420188"/>
          </a:xfrm>
        </p:spPr>
        <p:txBody>
          <a:bodyPr wrap="square">
            <a:spAutoFit/>
          </a:bodyPr>
          <a:lstStyle>
            <a:lvl1pPr marL="0" indent="0">
              <a:spcBef>
                <a:spcPts val="1200"/>
              </a:spcBef>
              <a:buClr>
                <a:schemeClr val="tx1"/>
              </a:buClr>
              <a:buFont typeface="Wingdings" pitchFamily="2" charset="2"/>
              <a:buNone/>
              <a:defRPr sz="3529"/>
            </a:lvl1pPr>
            <a:lvl2pPr marL="0" indent="0">
              <a:buNone/>
              <a:defRPr sz="1961"/>
            </a:lvl2pPr>
            <a:lvl3pPr marL="227209" indent="0">
              <a:buNone/>
              <a:tabLst/>
              <a:defRPr sz="1961"/>
            </a:lvl3pPr>
            <a:lvl4pPr marL="451306" indent="0">
              <a:buNone/>
              <a:defRPr/>
            </a:lvl4pPr>
            <a:lvl5pPr marL="672290"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544214" y="1189176"/>
            <a:ext cx="5378548" cy="2420188"/>
          </a:xfrm>
        </p:spPr>
        <p:txBody>
          <a:bodyPr wrap="square">
            <a:spAutoFit/>
          </a:bodyPr>
          <a:lstStyle>
            <a:lvl1pPr marL="0" indent="0">
              <a:spcBef>
                <a:spcPts val="1200"/>
              </a:spcBef>
              <a:buClr>
                <a:schemeClr val="tx1"/>
              </a:buClr>
              <a:buFont typeface="Wingdings" pitchFamily="2" charset="2"/>
              <a:buNone/>
              <a:defRPr sz="3529"/>
            </a:lvl1pPr>
            <a:lvl2pPr marL="0" indent="0">
              <a:buNone/>
              <a:defRPr sz="1961"/>
            </a:lvl2pPr>
            <a:lvl3pPr marL="227209" indent="0">
              <a:buNone/>
              <a:tabLst/>
              <a:defRPr sz="1961"/>
            </a:lvl3pPr>
            <a:lvl4pPr marL="451306" indent="0">
              <a:buNone/>
              <a:defRPr/>
            </a:lvl4pPr>
            <a:lvl5pPr marL="672290"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39446046"/>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69241" y="1189176"/>
            <a:ext cx="5378548" cy="2486578"/>
          </a:xfrm>
        </p:spPr>
        <p:txBody>
          <a:bodyPr wrap="square">
            <a:spAutoFit/>
          </a:bodyPr>
          <a:lstStyle>
            <a:lvl1pPr marL="281677" indent="-281677">
              <a:spcBef>
                <a:spcPts val="1200"/>
              </a:spcBef>
              <a:buClr>
                <a:schemeClr val="tx1"/>
              </a:buClr>
              <a:buFont typeface="Arial" pitchFamily="34" charset="0"/>
              <a:buChar char="•"/>
              <a:defRPr sz="3529"/>
            </a:lvl1pPr>
            <a:lvl2pPr marL="520702" indent="-228601">
              <a:defRPr sz="2353"/>
            </a:lvl2pPr>
            <a:lvl3pPr marL="685803" indent="-165101">
              <a:tabLst/>
              <a:defRPr sz="1961"/>
            </a:lvl3pPr>
            <a:lvl4pPr marL="863603" indent="-177801">
              <a:defRPr/>
            </a:lvl4pPr>
            <a:lvl5pPr marL="1028704" indent="-165101">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544214" y="1189176"/>
            <a:ext cx="5378548" cy="2486578"/>
          </a:xfrm>
        </p:spPr>
        <p:txBody>
          <a:bodyPr wrap="square">
            <a:spAutoFit/>
          </a:bodyPr>
          <a:lstStyle>
            <a:lvl1pPr marL="281677" indent="-281677">
              <a:spcBef>
                <a:spcPts val="1200"/>
              </a:spcBef>
              <a:buClr>
                <a:schemeClr val="tx1"/>
              </a:buClr>
              <a:buFont typeface="Arial" pitchFamily="34" charset="0"/>
              <a:buChar char="•"/>
              <a:defRPr sz="3529"/>
            </a:lvl1pPr>
            <a:lvl2pPr marL="520702" indent="-228601">
              <a:defRPr sz="2353"/>
            </a:lvl2pPr>
            <a:lvl3pPr marL="685803" indent="-165101">
              <a:tabLst/>
              <a:defRPr sz="1961"/>
            </a:lvl3pPr>
            <a:lvl4pPr marL="863603" indent="-177801">
              <a:defRPr/>
            </a:lvl4pPr>
            <a:lvl5pPr marL="1028704" indent="-165101">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67612768"/>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69241" y="1189176"/>
            <a:ext cx="5378548" cy="2486578"/>
          </a:xfrm>
        </p:spPr>
        <p:txBody>
          <a:bodyPr wrap="square">
            <a:spAutoFit/>
          </a:bodyPr>
          <a:lstStyle>
            <a:lvl1pPr marL="281677" indent="-281677">
              <a:spcBef>
                <a:spcPts val="1200"/>
              </a:spcBef>
              <a:buClr>
                <a:schemeClr val="tx2"/>
              </a:buClr>
              <a:buFont typeface="Arial" pitchFamily="34" charset="0"/>
              <a:buChar char="•"/>
              <a:defRPr sz="3529">
                <a:gradFill>
                  <a:gsLst>
                    <a:gs pos="1250">
                      <a:schemeClr val="tx2"/>
                    </a:gs>
                    <a:gs pos="99000">
                      <a:schemeClr val="tx2"/>
                    </a:gs>
                  </a:gsLst>
                  <a:lin ang="5400000" scaled="0"/>
                </a:gradFill>
              </a:defRPr>
            </a:lvl1pPr>
            <a:lvl2pPr marL="520702" indent="-228601">
              <a:defRPr sz="2353"/>
            </a:lvl2pPr>
            <a:lvl3pPr marL="685803" indent="-165101">
              <a:tabLst/>
              <a:defRPr sz="1961"/>
            </a:lvl3pPr>
            <a:lvl4pPr marL="863603" indent="-177801">
              <a:defRPr/>
            </a:lvl4pPr>
            <a:lvl5pPr marL="1028704" indent="-165101">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544214" y="1189176"/>
            <a:ext cx="5378548" cy="2486578"/>
          </a:xfrm>
        </p:spPr>
        <p:txBody>
          <a:bodyPr wrap="square">
            <a:spAutoFit/>
          </a:bodyPr>
          <a:lstStyle>
            <a:lvl1pPr marL="281677" indent="-281677">
              <a:spcBef>
                <a:spcPts val="1200"/>
              </a:spcBef>
              <a:buClr>
                <a:schemeClr val="tx2"/>
              </a:buClr>
              <a:buFont typeface="Arial" pitchFamily="34" charset="0"/>
              <a:buChar char="•"/>
              <a:defRPr sz="3529">
                <a:gradFill>
                  <a:gsLst>
                    <a:gs pos="1250">
                      <a:schemeClr val="tx2"/>
                    </a:gs>
                    <a:gs pos="99000">
                      <a:schemeClr val="tx2"/>
                    </a:gs>
                  </a:gsLst>
                  <a:lin ang="5400000" scaled="0"/>
                </a:gradFill>
              </a:defRPr>
            </a:lvl1pPr>
            <a:lvl2pPr marL="520702" indent="-228601">
              <a:defRPr sz="2353"/>
            </a:lvl2pPr>
            <a:lvl3pPr marL="685803" indent="-165101">
              <a:tabLst/>
              <a:defRPr sz="1961"/>
            </a:lvl3pPr>
            <a:lvl4pPr marL="863603" indent="-177801">
              <a:defRPr/>
            </a:lvl4pPr>
            <a:lvl5pPr marL="1028704" indent="-165101">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2" descr="WBG-SURR-Horizontal-RGB"/>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98799" y="6586719"/>
            <a:ext cx="1393201" cy="271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32690719"/>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2F03B5-C8DE-4C99-81D7-063328BA2C0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6D6257E-A5B5-4315-8B14-5E785415F8D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37E92E0-E4DD-471D-B264-D5D48C0A4D2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3FC842C-71B4-43F1-BB34-C9607856B2A1}"/>
              </a:ext>
            </a:extLst>
          </p:cNvPr>
          <p:cNvSpPr>
            <a:spLocks noGrp="1"/>
          </p:cNvSpPr>
          <p:nvPr>
            <p:ph type="dt" sz="half" idx="10"/>
          </p:nvPr>
        </p:nvSpPr>
        <p:spPr/>
        <p:txBody>
          <a:bodyPr/>
          <a:lstStyle/>
          <a:p>
            <a:fld id="{E74D5A12-1811-4C5B-8089-5C3C3C55BE01}" type="datetimeFigureOut">
              <a:rPr lang="en-US" smtClean="0"/>
              <a:t>2/9/2024</a:t>
            </a:fld>
            <a:endParaRPr lang="en-US"/>
          </a:p>
        </p:txBody>
      </p:sp>
      <p:sp>
        <p:nvSpPr>
          <p:cNvPr id="6" name="Footer Placeholder 5">
            <a:extLst>
              <a:ext uri="{FF2B5EF4-FFF2-40B4-BE49-F238E27FC236}">
                <a16:creationId xmlns:a16="http://schemas.microsoft.com/office/drawing/2014/main" id="{05C211AA-6B7B-4F29-84B6-87B79304791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01AB63A-CA04-45F6-90B0-15D78E3C5118}"/>
              </a:ext>
            </a:extLst>
          </p:cNvPr>
          <p:cNvSpPr>
            <a:spLocks noGrp="1"/>
          </p:cNvSpPr>
          <p:nvPr>
            <p:ph type="sldNum" sz="quarter" idx="12"/>
          </p:nvPr>
        </p:nvSpPr>
        <p:spPr/>
        <p:txBody>
          <a:bodyPr/>
          <a:lstStyle/>
          <a:p>
            <a:fld id="{9AAB8AAA-21E1-4967-961E-DB6F938CB23E}" type="slidenum">
              <a:rPr lang="en-US" smtClean="0"/>
              <a:t>‹#›</a:t>
            </a:fld>
            <a:endParaRPr lang="en-US"/>
          </a:p>
        </p:txBody>
      </p:sp>
    </p:spTree>
    <p:extLst>
      <p:ext uri="{BB962C8B-B14F-4D97-AF65-F5344CB8AC3E}">
        <p14:creationId xmlns:p14="http://schemas.microsoft.com/office/powerpoint/2010/main" val="191409936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pic>
        <p:nvPicPr>
          <p:cNvPr id="4" name="Picture 2" descr="WBG-SURR-Horizontal-RGB"/>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98799" y="6586719"/>
            <a:ext cx="1393201" cy="271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42608298"/>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Demo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40" y="1186356"/>
            <a:ext cx="9859116" cy="2697988"/>
          </a:xfrm>
          <a:noFill/>
        </p:spPr>
        <p:txBody>
          <a:bodyPr tIns="91440" bIns="91440" anchor="t" anchorCtr="0"/>
          <a:lstStyle>
            <a:lvl1pPr>
              <a:defRPr sz="7058" spc="-98" baseline="0">
                <a:gradFill>
                  <a:gsLst>
                    <a:gs pos="0">
                      <a:schemeClr val="tx1"/>
                    </a:gs>
                    <a:gs pos="100000">
                      <a:schemeClr val="tx1"/>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69240" y="3877277"/>
            <a:ext cx="9860674" cy="1793881"/>
          </a:xfrm>
          <a:noFill/>
        </p:spPr>
        <p:txBody>
          <a:bodyPr lIns="182880" tIns="146304" rIns="182880" bIns="146304">
            <a:noAutofit/>
          </a:bodyPr>
          <a:lstStyle>
            <a:lvl1pPr marL="0" indent="0">
              <a:spcBef>
                <a:spcPts val="0"/>
              </a:spcBef>
              <a:buNone/>
              <a:defRPr sz="3529" spc="0" baseline="0">
                <a:gradFill>
                  <a:gsLst>
                    <a:gs pos="0">
                      <a:schemeClr val="tx1"/>
                    </a:gs>
                    <a:gs pos="100000">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104870614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40" y="1186356"/>
            <a:ext cx="9859116" cy="2697988"/>
          </a:xfrm>
          <a:noFill/>
        </p:spPr>
        <p:txBody>
          <a:bodyPr tIns="91440" bIns="91440" anchor="t" anchorCtr="0"/>
          <a:lstStyle>
            <a:lvl1pPr>
              <a:defRPr lang="en-US" sz="7058" b="0" kern="1200" cap="none" spc="-98" baseline="0" dirty="0">
                <a:ln w="3175">
                  <a:noFill/>
                </a:ln>
                <a:gradFill>
                  <a:gsLst>
                    <a:gs pos="0">
                      <a:schemeClr val="tx1"/>
                    </a:gs>
                    <a:gs pos="100000">
                      <a:schemeClr val="tx1"/>
                    </a:gs>
                  </a:gsLst>
                  <a:lin ang="5400000" scaled="0"/>
                </a:gradFill>
                <a:effectLst/>
                <a:latin typeface="+mj-lt"/>
                <a:ea typeface="+mn-ea"/>
                <a:cs typeface="Segoe UI" pitchFamily="34" charset="0"/>
              </a:defRPr>
            </a:lvl1pPr>
          </a:lstStyle>
          <a:p>
            <a:r>
              <a:rPr lang="en-US" dirty="0"/>
              <a:t>Video title</a:t>
            </a:r>
          </a:p>
        </p:txBody>
      </p:sp>
    </p:spTree>
    <p:extLst>
      <p:ext uri="{BB962C8B-B14F-4D97-AF65-F5344CB8AC3E}">
        <p14:creationId xmlns:p14="http://schemas.microsoft.com/office/powerpoint/2010/main" val="426260061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796217"/>
          </a:xfrm>
          <a:noFill/>
        </p:spPr>
        <p:txBody>
          <a:bodyPr tIns="91440" bIns="91440" anchor="t" anchorCtr="0"/>
          <a:lstStyle>
            <a:lvl1pPr>
              <a:defRPr sz="7058" spc="-98"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313011707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rgbClr val="B4009E"/>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796217"/>
          </a:xfrm>
          <a:noFill/>
        </p:spPr>
        <p:txBody>
          <a:bodyPr tIns="91440" bIns="91440" anchor="t" anchorCtr="0"/>
          <a:lstStyle>
            <a:lvl1pPr>
              <a:defRPr sz="7058" spc="-98"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230106118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796217"/>
          </a:xfrm>
          <a:noFill/>
        </p:spPr>
        <p:txBody>
          <a:bodyPr tIns="91440" bIns="91440" anchor="t" anchorCtr="0"/>
          <a:lstStyle>
            <a:lvl1pPr>
              <a:defRPr sz="7058" spc="-98"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11695710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ection Title Accent Color 4">
    <p:bg>
      <p:bgPr>
        <a:solidFill>
          <a:srgbClr val="5C2D9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796217"/>
          </a:xfrm>
          <a:noFill/>
        </p:spPr>
        <p:txBody>
          <a:bodyPr tIns="91440" bIns="91440" anchor="t" anchorCtr="0"/>
          <a:lstStyle>
            <a:lvl1pPr>
              <a:defRPr sz="7058" spc="-98"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307968921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ection Title Accent Color 5">
    <p:bg>
      <p:bgPr>
        <a:solidFill>
          <a:srgbClr val="107C1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796217"/>
          </a:xfrm>
          <a:noFill/>
        </p:spPr>
        <p:txBody>
          <a:bodyPr tIns="91440" bIns="91440" anchor="t" anchorCtr="0"/>
          <a:lstStyle>
            <a:lvl1pPr>
              <a:defRPr sz="7058" spc="-98"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418899104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ection Title Accent Color 6">
    <p:bg>
      <p:bgPr>
        <a:solidFill>
          <a:srgbClr val="D83B0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796217"/>
          </a:xfrm>
          <a:noFill/>
        </p:spPr>
        <p:txBody>
          <a:bodyPr tIns="91440" bIns="91440" anchor="t" anchorCtr="0"/>
          <a:lstStyle>
            <a:lvl1pPr>
              <a:defRPr sz="7058" spc="-98"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152620752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1026" name="Picture 2" descr="WBG-SURR-Horizontal-RGB"/>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98799" y="6586719"/>
            <a:ext cx="1393201" cy="271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11222578"/>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3EA23-D413-423B-B2FA-A6DCA5245DD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15FFEEF-7B03-4058-8F6F-4E11C5D6029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5E49918-50EF-4F2A-82C2-66844D66D1E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A749362-1106-4E85-8C1F-67117F5746C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6412422-6EE4-482C-B450-C03C018A332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40E92A7-10FB-4DCB-B87C-1C384562CECC}"/>
              </a:ext>
            </a:extLst>
          </p:cNvPr>
          <p:cNvSpPr>
            <a:spLocks noGrp="1"/>
          </p:cNvSpPr>
          <p:nvPr>
            <p:ph type="dt" sz="half" idx="10"/>
          </p:nvPr>
        </p:nvSpPr>
        <p:spPr/>
        <p:txBody>
          <a:bodyPr/>
          <a:lstStyle/>
          <a:p>
            <a:fld id="{E74D5A12-1811-4C5B-8089-5C3C3C55BE01}" type="datetimeFigureOut">
              <a:rPr lang="en-US" smtClean="0"/>
              <a:t>2/9/2024</a:t>
            </a:fld>
            <a:endParaRPr lang="en-US"/>
          </a:p>
        </p:txBody>
      </p:sp>
      <p:sp>
        <p:nvSpPr>
          <p:cNvPr id="8" name="Footer Placeholder 7">
            <a:extLst>
              <a:ext uri="{FF2B5EF4-FFF2-40B4-BE49-F238E27FC236}">
                <a16:creationId xmlns:a16="http://schemas.microsoft.com/office/drawing/2014/main" id="{E645D63C-5AF3-4321-A895-4855A8A4401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A8DE96B-A2FC-4A3A-9055-608DC1C66A07}"/>
              </a:ext>
            </a:extLst>
          </p:cNvPr>
          <p:cNvSpPr>
            <a:spLocks noGrp="1"/>
          </p:cNvSpPr>
          <p:nvPr>
            <p:ph type="sldNum" sz="quarter" idx="12"/>
          </p:nvPr>
        </p:nvSpPr>
        <p:spPr/>
        <p:txBody>
          <a:bodyPr/>
          <a:lstStyle/>
          <a:p>
            <a:fld id="{9AAB8AAA-21E1-4967-961E-DB6F938CB23E}" type="slidenum">
              <a:rPr lang="en-US" smtClean="0"/>
              <a:t>‹#›</a:t>
            </a:fld>
            <a:endParaRPr lang="en-US"/>
          </a:p>
        </p:txBody>
      </p:sp>
    </p:spTree>
    <p:extLst>
      <p:ext uri="{BB962C8B-B14F-4D97-AF65-F5344CB8AC3E}">
        <p14:creationId xmlns:p14="http://schemas.microsoft.com/office/powerpoint/2010/main" val="90132494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56750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368826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0109139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Blank Accent Color 4">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455487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Green">
    <p:bg>
      <p:bgPr>
        <a:solidFill>
          <a:srgbClr val="107C1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585301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1" y="1189176"/>
            <a:ext cx="12192000" cy="5668824"/>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2" tIns="45722" rIns="45722" bIns="45722" numCol="1" spcCol="0" rtlCol="0" fromWordArt="0" anchor="ctr" anchorCtr="0" forceAA="0" compatLnSpc="1">
            <a:prstTxWarp prst="textNoShape">
              <a:avLst/>
            </a:prstTxWarp>
            <a:noAutofit/>
          </a:bodyPr>
          <a:lstStyle/>
          <a:p>
            <a:pPr algn="ctr" defTabSz="914102" fontAlgn="base">
              <a:spcBef>
                <a:spcPct val="0"/>
              </a:spcBef>
              <a:spcAft>
                <a:spcPct val="0"/>
              </a:spcAft>
            </a:pPr>
            <a:endParaRPr lang="en-US" sz="1765"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69239" y="1197322"/>
            <a:ext cx="11653522" cy="1956973"/>
          </a:xfrm>
        </p:spPr>
        <p:txBody>
          <a:bodyPr/>
          <a:lstStyle>
            <a:lvl1pPr marL="0" indent="0">
              <a:buNone/>
              <a:defRPr sz="3235">
                <a:gradFill>
                  <a:gsLst>
                    <a:gs pos="1250">
                      <a:srgbClr val="000000"/>
                    </a:gs>
                    <a:gs pos="100000">
                      <a:srgbClr val="000000"/>
                    </a:gs>
                  </a:gsLst>
                  <a:lin ang="5400000" scaled="0"/>
                </a:gradFill>
                <a:latin typeface="Segoe UI" panose="020B0502040204020203" pitchFamily="34" charset="0"/>
                <a:cs typeface="Segoe UI" panose="020B0502040204020203" pitchFamily="34" charset="0"/>
              </a:defRPr>
            </a:lvl1pPr>
            <a:lvl2pPr marL="339726" indent="0">
              <a:buNone/>
              <a:defRPr>
                <a:gradFill>
                  <a:gsLst>
                    <a:gs pos="1250">
                      <a:srgbClr val="000000"/>
                    </a:gs>
                    <a:gs pos="100000">
                      <a:srgbClr val="000000"/>
                    </a:gs>
                  </a:gsLst>
                  <a:lin ang="5400000" scaled="0"/>
                </a:gradFill>
                <a:latin typeface="Segoe UI" panose="020B0502040204020203" pitchFamily="34" charset="0"/>
                <a:cs typeface="Segoe UI" panose="020B0502040204020203" pitchFamily="34" charset="0"/>
              </a:defRPr>
            </a:lvl2pPr>
            <a:lvl3pPr marL="573090" indent="0">
              <a:buNone/>
              <a:defRPr>
                <a:gradFill>
                  <a:gsLst>
                    <a:gs pos="1250">
                      <a:srgbClr val="000000"/>
                    </a:gs>
                    <a:gs pos="100000">
                      <a:srgbClr val="000000"/>
                    </a:gs>
                  </a:gsLst>
                  <a:lin ang="5400000" scaled="0"/>
                </a:gradFill>
                <a:latin typeface="Segoe UI" panose="020B0502040204020203" pitchFamily="34" charset="0"/>
                <a:cs typeface="Segoe UI" panose="020B0502040204020203" pitchFamily="34" charset="0"/>
              </a:defRPr>
            </a:lvl3pPr>
            <a:lvl4pPr marL="798516" indent="0">
              <a:buNone/>
              <a:defRPr>
                <a:gradFill>
                  <a:gsLst>
                    <a:gs pos="1250">
                      <a:srgbClr val="000000"/>
                    </a:gs>
                    <a:gs pos="100000">
                      <a:srgbClr val="000000"/>
                    </a:gs>
                  </a:gsLst>
                  <a:lin ang="5400000" scaled="0"/>
                </a:gradFill>
                <a:latin typeface="Segoe UI" panose="020B0502040204020203" pitchFamily="34" charset="0"/>
                <a:cs typeface="Segoe UI" panose="020B0502040204020203" pitchFamily="34" charset="0"/>
              </a:defRPr>
            </a:lvl4pPr>
            <a:lvl5pPr marL="1030292" indent="0">
              <a:buNone/>
              <a:defRPr>
                <a:gradFill>
                  <a:gsLst>
                    <a:gs pos="1250">
                      <a:srgbClr val="000000"/>
                    </a:gs>
                    <a:gs pos="100000">
                      <a:srgbClr val="000000"/>
                    </a:gs>
                  </a:gsLst>
                  <a:lin ang="5400000" scaled="0"/>
                </a:gradFill>
                <a:latin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1807443"/>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losing slide_dark background">
    <p:bg>
      <p:bgPr>
        <a:solidFill>
          <a:schemeClr val="accent1"/>
        </a:solidFill>
        <a:effectLst/>
      </p:bgPr>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69239" y="6171616"/>
            <a:ext cx="11653522" cy="395317"/>
          </a:xfrm>
          <a:prstGeom prst="rect">
            <a:avLst/>
          </a:prstGeom>
          <a:noFill/>
          <a:ln w="12700">
            <a:noFill/>
            <a:miter lim="800000"/>
            <a:headEnd type="none" w="sm" len="sm"/>
            <a:tailEnd type="none" w="sm" len="sm"/>
          </a:ln>
          <a:effectLst/>
        </p:spPr>
        <p:txBody>
          <a:bodyPr vert="horz" wrap="square" lIns="179285" tIns="143428" rIns="179285" bIns="143428" numCol="1" anchor="t" anchorCtr="0" compatLnSpc="1">
            <a:prstTxWarp prst="textNoShape">
              <a:avLst/>
            </a:prstTxWarp>
            <a:spAutoFit/>
          </a:bodyPr>
          <a:lstStyle/>
          <a:p>
            <a:pPr defTabSz="913924" eaLnBrk="0" hangingPunct="0"/>
            <a:r>
              <a:rPr lang="en-US" sz="686" dirty="0">
                <a:gradFill>
                  <a:gsLst>
                    <a:gs pos="0">
                      <a:schemeClr val="tx1"/>
                    </a:gs>
                    <a:gs pos="100000">
                      <a:schemeClr val="tx1"/>
                    </a:gs>
                  </a:gsLst>
                  <a:lin ang="5400000" scaled="0"/>
                </a:gradFill>
                <a:cs typeface="Segoe UI" pitchFamily="34" charset="0"/>
              </a:rPr>
              <a:t>© 2015 Microsoft Corporation. All rights reserved. </a:t>
            </a:r>
          </a:p>
        </p:txBody>
      </p:sp>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invGray">
          <a:xfrm>
            <a:off x="450202" y="3083653"/>
            <a:ext cx="3223861" cy="690695"/>
          </a:xfrm>
          <a:prstGeom prst="rect">
            <a:avLst/>
          </a:prstGeom>
        </p:spPr>
      </p:pic>
    </p:spTree>
    <p:extLst>
      <p:ext uri="{BB962C8B-B14F-4D97-AF65-F5344CB8AC3E}">
        <p14:creationId xmlns:p14="http://schemas.microsoft.com/office/powerpoint/2010/main" val="288515162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losing slide_light background">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69240" y="6170059"/>
            <a:ext cx="11623331" cy="395317"/>
          </a:xfrm>
          <a:prstGeom prst="rect">
            <a:avLst/>
          </a:prstGeom>
          <a:noFill/>
          <a:ln w="12700">
            <a:noFill/>
            <a:miter lim="800000"/>
            <a:headEnd type="none" w="sm" len="sm"/>
            <a:tailEnd type="none" w="sm" len="sm"/>
          </a:ln>
          <a:effectLst/>
        </p:spPr>
        <p:txBody>
          <a:bodyPr vert="horz" wrap="square" lIns="179285" tIns="143428" rIns="179285" bIns="143428" numCol="1" anchor="t" anchorCtr="0" compatLnSpc="1">
            <a:prstTxWarp prst="textNoShape">
              <a:avLst/>
            </a:prstTxWarp>
            <a:spAutoFit/>
          </a:bodyPr>
          <a:lstStyle/>
          <a:p>
            <a:pPr defTabSz="913924" eaLnBrk="0" hangingPunct="0"/>
            <a:r>
              <a:rPr lang="en-US" sz="686" dirty="0">
                <a:gradFill>
                  <a:gsLst>
                    <a:gs pos="0">
                      <a:schemeClr val="tx1"/>
                    </a:gs>
                    <a:gs pos="100000">
                      <a:schemeClr val="tx1"/>
                    </a:gs>
                  </a:gsLst>
                  <a:lin ang="5400000" scaled="0"/>
                </a:gradFill>
                <a:cs typeface="Segoe UI" pitchFamily="34" charset="0"/>
              </a:rPr>
              <a:t>© 2014 Microsoft Corporation. All rights reserved. </a:t>
            </a:r>
          </a:p>
        </p:txBody>
      </p:sp>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invGray">
          <a:xfrm>
            <a:off x="450202" y="3083653"/>
            <a:ext cx="3223861" cy="690694"/>
          </a:xfrm>
          <a:prstGeom prst="rect">
            <a:avLst/>
          </a:prstGeom>
        </p:spPr>
      </p:pic>
    </p:spTree>
    <p:extLst>
      <p:ext uri="{BB962C8B-B14F-4D97-AF65-F5344CB8AC3E}">
        <p14:creationId xmlns:p14="http://schemas.microsoft.com/office/powerpoint/2010/main" val="698144555"/>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69239" y="1189177"/>
            <a:ext cx="11653523" cy="2396047"/>
          </a:xfrm>
          <a:prstGeom prst="rect">
            <a:avLst/>
          </a:prstGeom>
        </p:spPr>
        <p:txBody>
          <a:bodyPr/>
          <a:lstStyle>
            <a:lvl1pPr marL="284790" indent="-284790">
              <a:buClr>
                <a:schemeClr val="tx1"/>
              </a:buClr>
              <a:buSzPct val="90000"/>
              <a:buFont typeface="Arial" pitchFamily="34" charset="0"/>
              <a:buChar char="•"/>
              <a:defRPr sz="3529">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60241" indent="-275453">
              <a:buClr>
                <a:schemeClr val="tx1"/>
              </a:buClr>
              <a:buSzPct val="90000"/>
              <a:buFont typeface="Arial" pitchFamily="34" charset="0"/>
              <a:buChar char="•"/>
              <a:defRPr sz="3137">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45031" indent="-284790">
              <a:buClr>
                <a:schemeClr val="tx1"/>
              </a:buClr>
              <a:buSzPct val="90000"/>
              <a:buFont typeface="Arial" pitchFamily="34" charset="0"/>
              <a:buChar char="•"/>
              <a:defRPr sz="2745">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69128" indent="-224097">
              <a:buClr>
                <a:schemeClr val="tx1"/>
              </a:buClr>
              <a:buSzPct val="90000"/>
              <a:buFont typeface="Arial" pitchFamily="34" charset="0"/>
              <a:buChar char="•"/>
              <a:defRPr sz="2353">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293225" indent="-224097">
              <a:buClr>
                <a:schemeClr val="tx1"/>
              </a:buClr>
              <a:buSzPct val="90000"/>
              <a:buFont typeface="Arial" pitchFamily="34" charset="0"/>
              <a:buChar char="•"/>
              <a:defRPr sz="1961">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1" y="6238876"/>
            <a:ext cx="12192001" cy="619125"/>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627"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278212727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cSld name="Blank (for screenshots/images)">
    <p:spTree>
      <p:nvGrpSpPr>
        <p:cNvPr id="1" name="Shape 58"/>
        <p:cNvGrpSpPr/>
        <p:nvPr/>
      </p:nvGrpSpPr>
      <p:grpSpPr>
        <a:xfrm>
          <a:off x="0" y="0"/>
          <a:ext cx="0" cy="0"/>
          <a:chOff x="0" y="0"/>
          <a:chExt cx="0" cy="0"/>
        </a:xfrm>
      </p:grpSpPr>
    </p:spTree>
    <p:extLst>
      <p:ext uri="{BB962C8B-B14F-4D97-AF65-F5344CB8AC3E}">
        <p14:creationId xmlns:p14="http://schemas.microsoft.com/office/powerpoint/2010/main" val="14672228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4B09FB-7716-4D22-B36E-BF758C0975E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663974D-411D-43B5-8AAF-E7744683B332}"/>
              </a:ext>
            </a:extLst>
          </p:cNvPr>
          <p:cNvSpPr>
            <a:spLocks noGrp="1"/>
          </p:cNvSpPr>
          <p:nvPr>
            <p:ph type="dt" sz="half" idx="10"/>
          </p:nvPr>
        </p:nvSpPr>
        <p:spPr/>
        <p:txBody>
          <a:bodyPr/>
          <a:lstStyle/>
          <a:p>
            <a:fld id="{E74D5A12-1811-4C5B-8089-5C3C3C55BE01}" type="datetimeFigureOut">
              <a:rPr lang="en-US" smtClean="0"/>
              <a:t>2/9/2024</a:t>
            </a:fld>
            <a:endParaRPr lang="en-US"/>
          </a:p>
        </p:txBody>
      </p:sp>
      <p:sp>
        <p:nvSpPr>
          <p:cNvPr id="4" name="Footer Placeholder 3">
            <a:extLst>
              <a:ext uri="{FF2B5EF4-FFF2-40B4-BE49-F238E27FC236}">
                <a16:creationId xmlns:a16="http://schemas.microsoft.com/office/drawing/2014/main" id="{7B3AFC5B-3F96-4FF8-AD4B-2ED6BD33903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F774BA4-1377-4B34-8EB3-8BA9D470E338}"/>
              </a:ext>
            </a:extLst>
          </p:cNvPr>
          <p:cNvSpPr>
            <a:spLocks noGrp="1"/>
          </p:cNvSpPr>
          <p:nvPr>
            <p:ph type="sldNum" sz="quarter" idx="12"/>
          </p:nvPr>
        </p:nvSpPr>
        <p:spPr/>
        <p:txBody>
          <a:bodyPr/>
          <a:lstStyle/>
          <a:p>
            <a:fld id="{9AAB8AAA-21E1-4967-961E-DB6F938CB23E}" type="slidenum">
              <a:rPr lang="en-US" smtClean="0"/>
              <a:t>‹#›</a:t>
            </a:fld>
            <a:endParaRPr lang="en-US"/>
          </a:p>
        </p:txBody>
      </p:sp>
    </p:spTree>
    <p:extLst>
      <p:ext uri="{BB962C8B-B14F-4D97-AF65-F5344CB8AC3E}">
        <p14:creationId xmlns:p14="http://schemas.microsoft.com/office/powerpoint/2010/main" val="27740629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lvl1pPr>
              <a:defRPr>
                <a:solidFill>
                  <a:srgbClr val="243A5F"/>
                </a:solidFill>
              </a:defRPr>
            </a:lvl1pPr>
          </a:lstStyle>
          <a:p>
            <a:r>
              <a:rPr lang="en-US"/>
              <a:t>Click to edit Master title style</a:t>
            </a:r>
          </a:p>
        </p:txBody>
      </p:sp>
    </p:spTree>
    <p:extLst>
      <p:ext uri="{BB962C8B-B14F-4D97-AF65-F5344CB8AC3E}">
        <p14:creationId xmlns:p14="http://schemas.microsoft.com/office/powerpoint/2010/main" val="966526950"/>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04DC2-49C4-4AE8-8C1C-1B3B854EF2A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E71409B-3F45-46EA-8E01-B0C88D9C102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4BBD298-F18E-4149-9EBD-79099EBF519F}"/>
              </a:ext>
            </a:extLst>
          </p:cNvPr>
          <p:cNvSpPr>
            <a:spLocks noGrp="1"/>
          </p:cNvSpPr>
          <p:nvPr>
            <p:ph type="dt" sz="half" idx="10"/>
          </p:nvPr>
        </p:nvSpPr>
        <p:spPr/>
        <p:txBody>
          <a:bodyPr/>
          <a:lstStyle/>
          <a:p>
            <a:fld id="{AF70EC4B-4A1F-49A8-89D8-17F98990815E}" type="datetimeFigureOut">
              <a:rPr lang="en-US" smtClean="0"/>
              <a:t>2/9/2024</a:t>
            </a:fld>
            <a:endParaRPr lang="en-US"/>
          </a:p>
        </p:txBody>
      </p:sp>
      <p:sp>
        <p:nvSpPr>
          <p:cNvPr id="5" name="Footer Placeholder 4">
            <a:extLst>
              <a:ext uri="{FF2B5EF4-FFF2-40B4-BE49-F238E27FC236}">
                <a16:creationId xmlns:a16="http://schemas.microsoft.com/office/drawing/2014/main" id="{3214DAF7-3255-4BAC-A691-0B478AB4FF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5B011A-CB1A-4C26-9CF7-D0672DD5D9F5}"/>
              </a:ext>
            </a:extLst>
          </p:cNvPr>
          <p:cNvSpPr>
            <a:spLocks noGrp="1"/>
          </p:cNvSpPr>
          <p:nvPr>
            <p:ph type="sldNum" sz="quarter" idx="12"/>
          </p:nvPr>
        </p:nvSpPr>
        <p:spPr/>
        <p:txBody>
          <a:bodyPr/>
          <a:lstStyle/>
          <a:p>
            <a:fld id="{820769A8-7916-40BC-93BE-D5404A6615A9}" type="slidenum">
              <a:rPr lang="en-US" smtClean="0"/>
              <a:t>‹#›</a:t>
            </a:fld>
            <a:endParaRPr lang="en-US"/>
          </a:p>
        </p:txBody>
      </p:sp>
    </p:spTree>
    <p:extLst>
      <p:ext uri="{BB962C8B-B14F-4D97-AF65-F5344CB8AC3E}">
        <p14:creationId xmlns:p14="http://schemas.microsoft.com/office/powerpoint/2010/main" val="352398273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1A8DF-0252-4147-BA2D-6BB6AFE24AE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3C186F8-A712-4EDF-9056-56F3AB68F1C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C41264-7BF8-4918-9502-99413156BBFD}"/>
              </a:ext>
            </a:extLst>
          </p:cNvPr>
          <p:cNvSpPr>
            <a:spLocks noGrp="1"/>
          </p:cNvSpPr>
          <p:nvPr>
            <p:ph type="dt" sz="half" idx="10"/>
          </p:nvPr>
        </p:nvSpPr>
        <p:spPr/>
        <p:txBody>
          <a:bodyPr/>
          <a:lstStyle/>
          <a:p>
            <a:fld id="{AF70EC4B-4A1F-49A8-89D8-17F98990815E}" type="datetimeFigureOut">
              <a:rPr lang="en-US" smtClean="0"/>
              <a:t>2/9/2024</a:t>
            </a:fld>
            <a:endParaRPr lang="en-US"/>
          </a:p>
        </p:txBody>
      </p:sp>
      <p:sp>
        <p:nvSpPr>
          <p:cNvPr id="5" name="Footer Placeholder 4">
            <a:extLst>
              <a:ext uri="{FF2B5EF4-FFF2-40B4-BE49-F238E27FC236}">
                <a16:creationId xmlns:a16="http://schemas.microsoft.com/office/drawing/2014/main" id="{D1F38B2B-FCD3-47C5-AB44-6D27AB218C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3F0792-73BF-463C-ACCE-7C5E2968BEEF}"/>
              </a:ext>
            </a:extLst>
          </p:cNvPr>
          <p:cNvSpPr>
            <a:spLocks noGrp="1"/>
          </p:cNvSpPr>
          <p:nvPr>
            <p:ph type="sldNum" sz="quarter" idx="12"/>
          </p:nvPr>
        </p:nvSpPr>
        <p:spPr/>
        <p:txBody>
          <a:bodyPr/>
          <a:lstStyle/>
          <a:p>
            <a:fld id="{820769A8-7916-40BC-93BE-D5404A6615A9}" type="slidenum">
              <a:rPr lang="en-US" smtClean="0"/>
              <a:t>‹#›</a:t>
            </a:fld>
            <a:endParaRPr lang="en-US"/>
          </a:p>
        </p:txBody>
      </p:sp>
    </p:spTree>
    <p:extLst>
      <p:ext uri="{BB962C8B-B14F-4D97-AF65-F5344CB8AC3E}">
        <p14:creationId xmlns:p14="http://schemas.microsoft.com/office/powerpoint/2010/main" val="138341995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A2A917-B859-4E4D-A257-1296528DB16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8547186-5228-41B3-85F1-77A113DF7C0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FD775E7-B30C-479A-8097-3EA0D6CE5141}"/>
              </a:ext>
            </a:extLst>
          </p:cNvPr>
          <p:cNvSpPr>
            <a:spLocks noGrp="1"/>
          </p:cNvSpPr>
          <p:nvPr>
            <p:ph type="dt" sz="half" idx="10"/>
          </p:nvPr>
        </p:nvSpPr>
        <p:spPr/>
        <p:txBody>
          <a:bodyPr/>
          <a:lstStyle/>
          <a:p>
            <a:fld id="{AF70EC4B-4A1F-49A8-89D8-17F98990815E}" type="datetimeFigureOut">
              <a:rPr lang="en-US" smtClean="0"/>
              <a:t>2/9/2024</a:t>
            </a:fld>
            <a:endParaRPr lang="en-US"/>
          </a:p>
        </p:txBody>
      </p:sp>
      <p:sp>
        <p:nvSpPr>
          <p:cNvPr id="5" name="Footer Placeholder 4">
            <a:extLst>
              <a:ext uri="{FF2B5EF4-FFF2-40B4-BE49-F238E27FC236}">
                <a16:creationId xmlns:a16="http://schemas.microsoft.com/office/drawing/2014/main" id="{5FB345E1-AD24-4240-87BB-40348A78A9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4F20AD-40D5-4836-B193-56365EE1C9F8}"/>
              </a:ext>
            </a:extLst>
          </p:cNvPr>
          <p:cNvSpPr>
            <a:spLocks noGrp="1"/>
          </p:cNvSpPr>
          <p:nvPr>
            <p:ph type="sldNum" sz="quarter" idx="12"/>
          </p:nvPr>
        </p:nvSpPr>
        <p:spPr/>
        <p:txBody>
          <a:bodyPr/>
          <a:lstStyle/>
          <a:p>
            <a:fld id="{820769A8-7916-40BC-93BE-D5404A6615A9}" type="slidenum">
              <a:rPr lang="en-US" smtClean="0"/>
              <a:t>‹#›</a:t>
            </a:fld>
            <a:endParaRPr lang="en-US"/>
          </a:p>
        </p:txBody>
      </p:sp>
    </p:spTree>
    <p:extLst>
      <p:ext uri="{BB962C8B-B14F-4D97-AF65-F5344CB8AC3E}">
        <p14:creationId xmlns:p14="http://schemas.microsoft.com/office/powerpoint/2010/main" val="296966696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90603-925A-465D-885A-FEF87D81E6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EC70FCE-CE8F-47AE-9070-6BF9D1CBC47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614EE02-849B-42C1-98E3-B21CEF01915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0E8028B-8738-4D53-984D-A1663F06078D}"/>
              </a:ext>
            </a:extLst>
          </p:cNvPr>
          <p:cNvSpPr>
            <a:spLocks noGrp="1"/>
          </p:cNvSpPr>
          <p:nvPr>
            <p:ph type="dt" sz="half" idx="10"/>
          </p:nvPr>
        </p:nvSpPr>
        <p:spPr/>
        <p:txBody>
          <a:bodyPr/>
          <a:lstStyle/>
          <a:p>
            <a:fld id="{AF70EC4B-4A1F-49A8-89D8-17F98990815E}" type="datetimeFigureOut">
              <a:rPr lang="en-US" smtClean="0"/>
              <a:t>2/9/2024</a:t>
            </a:fld>
            <a:endParaRPr lang="en-US"/>
          </a:p>
        </p:txBody>
      </p:sp>
      <p:sp>
        <p:nvSpPr>
          <p:cNvPr id="6" name="Footer Placeholder 5">
            <a:extLst>
              <a:ext uri="{FF2B5EF4-FFF2-40B4-BE49-F238E27FC236}">
                <a16:creationId xmlns:a16="http://schemas.microsoft.com/office/drawing/2014/main" id="{88CC6FA1-8B54-4BE0-B9B6-D1CD0BEF81B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BFB1FFB-B094-466C-A8F4-124ED3C339FE}"/>
              </a:ext>
            </a:extLst>
          </p:cNvPr>
          <p:cNvSpPr>
            <a:spLocks noGrp="1"/>
          </p:cNvSpPr>
          <p:nvPr>
            <p:ph type="sldNum" sz="quarter" idx="12"/>
          </p:nvPr>
        </p:nvSpPr>
        <p:spPr/>
        <p:txBody>
          <a:bodyPr/>
          <a:lstStyle/>
          <a:p>
            <a:fld id="{820769A8-7916-40BC-93BE-D5404A6615A9}" type="slidenum">
              <a:rPr lang="en-US" smtClean="0"/>
              <a:t>‹#›</a:t>
            </a:fld>
            <a:endParaRPr lang="en-US"/>
          </a:p>
        </p:txBody>
      </p:sp>
    </p:spTree>
    <p:extLst>
      <p:ext uri="{BB962C8B-B14F-4D97-AF65-F5344CB8AC3E}">
        <p14:creationId xmlns:p14="http://schemas.microsoft.com/office/powerpoint/2010/main" val="82967671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4A480-8BEE-4B59-BCA9-D3ACAC55F70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C920440-4FE1-493D-9B31-242B42BC3BD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124CC48-7BC4-4E6B-BBBD-5AE8EDF433F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71C69C0-2D06-4407-85F2-CA8CB955388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1AC63CC-A3EF-4BE0-AB8A-63880ADA13C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17B0031-9D58-423C-B280-66E0A7DD2F60}"/>
              </a:ext>
            </a:extLst>
          </p:cNvPr>
          <p:cNvSpPr>
            <a:spLocks noGrp="1"/>
          </p:cNvSpPr>
          <p:nvPr>
            <p:ph type="dt" sz="half" idx="10"/>
          </p:nvPr>
        </p:nvSpPr>
        <p:spPr/>
        <p:txBody>
          <a:bodyPr/>
          <a:lstStyle/>
          <a:p>
            <a:fld id="{AF70EC4B-4A1F-49A8-89D8-17F98990815E}" type="datetimeFigureOut">
              <a:rPr lang="en-US" smtClean="0"/>
              <a:t>2/9/2024</a:t>
            </a:fld>
            <a:endParaRPr lang="en-US"/>
          </a:p>
        </p:txBody>
      </p:sp>
      <p:sp>
        <p:nvSpPr>
          <p:cNvPr id="8" name="Footer Placeholder 7">
            <a:extLst>
              <a:ext uri="{FF2B5EF4-FFF2-40B4-BE49-F238E27FC236}">
                <a16:creationId xmlns:a16="http://schemas.microsoft.com/office/drawing/2014/main" id="{8F73AFDD-3AC5-4CE3-94C3-9F2AA0711D7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3FEB017-25F9-4A78-96E0-4D275217F292}"/>
              </a:ext>
            </a:extLst>
          </p:cNvPr>
          <p:cNvSpPr>
            <a:spLocks noGrp="1"/>
          </p:cNvSpPr>
          <p:nvPr>
            <p:ph type="sldNum" sz="quarter" idx="12"/>
          </p:nvPr>
        </p:nvSpPr>
        <p:spPr/>
        <p:txBody>
          <a:bodyPr/>
          <a:lstStyle/>
          <a:p>
            <a:fld id="{820769A8-7916-40BC-93BE-D5404A6615A9}" type="slidenum">
              <a:rPr lang="en-US" smtClean="0"/>
              <a:t>‹#›</a:t>
            </a:fld>
            <a:endParaRPr lang="en-US"/>
          </a:p>
        </p:txBody>
      </p:sp>
    </p:spTree>
    <p:extLst>
      <p:ext uri="{BB962C8B-B14F-4D97-AF65-F5344CB8AC3E}">
        <p14:creationId xmlns:p14="http://schemas.microsoft.com/office/powerpoint/2010/main" val="276765781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5FD00-A61F-40A5-BFA7-7378E30E59E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BAEEB08-67EE-4014-987B-D1F5738D4061}"/>
              </a:ext>
            </a:extLst>
          </p:cNvPr>
          <p:cNvSpPr>
            <a:spLocks noGrp="1"/>
          </p:cNvSpPr>
          <p:nvPr>
            <p:ph type="dt" sz="half" idx="10"/>
          </p:nvPr>
        </p:nvSpPr>
        <p:spPr/>
        <p:txBody>
          <a:bodyPr/>
          <a:lstStyle/>
          <a:p>
            <a:fld id="{AF70EC4B-4A1F-49A8-89D8-17F98990815E}" type="datetimeFigureOut">
              <a:rPr lang="en-US" smtClean="0"/>
              <a:t>2/9/2024</a:t>
            </a:fld>
            <a:endParaRPr lang="en-US"/>
          </a:p>
        </p:txBody>
      </p:sp>
      <p:sp>
        <p:nvSpPr>
          <p:cNvPr id="4" name="Footer Placeholder 3">
            <a:extLst>
              <a:ext uri="{FF2B5EF4-FFF2-40B4-BE49-F238E27FC236}">
                <a16:creationId xmlns:a16="http://schemas.microsoft.com/office/drawing/2014/main" id="{9AF94505-DD4B-42CC-81F9-4F4F29176D3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9DA5801-F71E-4C9A-A297-15CE6C4F2F93}"/>
              </a:ext>
            </a:extLst>
          </p:cNvPr>
          <p:cNvSpPr>
            <a:spLocks noGrp="1"/>
          </p:cNvSpPr>
          <p:nvPr>
            <p:ph type="sldNum" sz="quarter" idx="12"/>
          </p:nvPr>
        </p:nvSpPr>
        <p:spPr/>
        <p:txBody>
          <a:bodyPr/>
          <a:lstStyle/>
          <a:p>
            <a:fld id="{820769A8-7916-40BC-93BE-D5404A6615A9}" type="slidenum">
              <a:rPr lang="en-US" smtClean="0"/>
              <a:t>‹#›</a:t>
            </a:fld>
            <a:endParaRPr lang="en-US"/>
          </a:p>
        </p:txBody>
      </p:sp>
    </p:spTree>
    <p:extLst>
      <p:ext uri="{BB962C8B-B14F-4D97-AF65-F5344CB8AC3E}">
        <p14:creationId xmlns:p14="http://schemas.microsoft.com/office/powerpoint/2010/main" val="195291256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D999BC-EE10-4552-9586-F02E8E600E22}"/>
              </a:ext>
            </a:extLst>
          </p:cNvPr>
          <p:cNvSpPr>
            <a:spLocks noGrp="1"/>
          </p:cNvSpPr>
          <p:nvPr>
            <p:ph type="dt" sz="half" idx="10"/>
          </p:nvPr>
        </p:nvSpPr>
        <p:spPr/>
        <p:txBody>
          <a:bodyPr/>
          <a:lstStyle/>
          <a:p>
            <a:fld id="{AF70EC4B-4A1F-49A8-89D8-17F98990815E}" type="datetimeFigureOut">
              <a:rPr lang="en-US" smtClean="0"/>
              <a:t>2/9/2024</a:t>
            </a:fld>
            <a:endParaRPr lang="en-US"/>
          </a:p>
        </p:txBody>
      </p:sp>
      <p:sp>
        <p:nvSpPr>
          <p:cNvPr id="3" name="Footer Placeholder 2">
            <a:extLst>
              <a:ext uri="{FF2B5EF4-FFF2-40B4-BE49-F238E27FC236}">
                <a16:creationId xmlns:a16="http://schemas.microsoft.com/office/drawing/2014/main" id="{AE032F74-8005-448C-A78E-648AAF6C3A7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C608108-71BE-425A-901D-5F4D470EAEFB}"/>
              </a:ext>
            </a:extLst>
          </p:cNvPr>
          <p:cNvSpPr>
            <a:spLocks noGrp="1"/>
          </p:cNvSpPr>
          <p:nvPr>
            <p:ph type="sldNum" sz="quarter" idx="12"/>
          </p:nvPr>
        </p:nvSpPr>
        <p:spPr/>
        <p:txBody>
          <a:bodyPr/>
          <a:lstStyle/>
          <a:p>
            <a:fld id="{820769A8-7916-40BC-93BE-D5404A6615A9}" type="slidenum">
              <a:rPr lang="en-US" smtClean="0"/>
              <a:t>‹#›</a:t>
            </a:fld>
            <a:endParaRPr lang="en-US"/>
          </a:p>
        </p:txBody>
      </p:sp>
    </p:spTree>
    <p:extLst>
      <p:ext uri="{BB962C8B-B14F-4D97-AF65-F5344CB8AC3E}">
        <p14:creationId xmlns:p14="http://schemas.microsoft.com/office/powerpoint/2010/main" val="227740189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1803C-8A2D-4E8F-B5C5-D4318C9AFF5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DD2B6F7-6346-4E5C-A37B-BB47DD814B2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27C3205-20E8-4D6B-976D-741788D208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D90D9AD-740A-45F3-B7CD-FCBF03781A62}"/>
              </a:ext>
            </a:extLst>
          </p:cNvPr>
          <p:cNvSpPr>
            <a:spLocks noGrp="1"/>
          </p:cNvSpPr>
          <p:nvPr>
            <p:ph type="dt" sz="half" idx="10"/>
          </p:nvPr>
        </p:nvSpPr>
        <p:spPr/>
        <p:txBody>
          <a:bodyPr/>
          <a:lstStyle/>
          <a:p>
            <a:fld id="{AF70EC4B-4A1F-49A8-89D8-17F98990815E}" type="datetimeFigureOut">
              <a:rPr lang="en-US" smtClean="0"/>
              <a:t>2/9/2024</a:t>
            </a:fld>
            <a:endParaRPr lang="en-US"/>
          </a:p>
        </p:txBody>
      </p:sp>
      <p:sp>
        <p:nvSpPr>
          <p:cNvPr id="6" name="Footer Placeholder 5">
            <a:extLst>
              <a:ext uri="{FF2B5EF4-FFF2-40B4-BE49-F238E27FC236}">
                <a16:creationId xmlns:a16="http://schemas.microsoft.com/office/drawing/2014/main" id="{1FDF0CA9-9D1B-49F6-9288-716D5B4DEB9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7C6094-FEF1-4118-BC75-63424EEC6A8E}"/>
              </a:ext>
            </a:extLst>
          </p:cNvPr>
          <p:cNvSpPr>
            <a:spLocks noGrp="1"/>
          </p:cNvSpPr>
          <p:nvPr>
            <p:ph type="sldNum" sz="quarter" idx="12"/>
          </p:nvPr>
        </p:nvSpPr>
        <p:spPr/>
        <p:txBody>
          <a:bodyPr/>
          <a:lstStyle/>
          <a:p>
            <a:fld id="{820769A8-7916-40BC-93BE-D5404A6615A9}" type="slidenum">
              <a:rPr lang="en-US" smtClean="0"/>
              <a:t>‹#›</a:t>
            </a:fld>
            <a:endParaRPr lang="en-US"/>
          </a:p>
        </p:txBody>
      </p:sp>
    </p:spTree>
    <p:extLst>
      <p:ext uri="{BB962C8B-B14F-4D97-AF65-F5344CB8AC3E}">
        <p14:creationId xmlns:p14="http://schemas.microsoft.com/office/powerpoint/2010/main" val="399035758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EBED7-72DB-44AA-B40C-1D769AC9D79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BC032CA-2B9C-4CA8-A93E-7D67B561625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A924C28-E3D8-4BBF-BB26-E065DD479B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D316164-D749-428C-9FA5-5CFEA47F089A}"/>
              </a:ext>
            </a:extLst>
          </p:cNvPr>
          <p:cNvSpPr>
            <a:spLocks noGrp="1"/>
          </p:cNvSpPr>
          <p:nvPr>
            <p:ph type="dt" sz="half" idx="10"/>
          </p:nvPr>
        </p:nvSpPr>
        <p:spPr/>
        <p:txBody>
          <a:bodyPr/>
          <a:lstStyle/>
          <a:p>
            <a:fld id="{AF70EC4B-4A1F-49A8-89D8-17F98990815E}" type="datetimeFigureOut">
              <a:rPr lang="en-US" smtClean="0"/>
              <a:t>2/9/2024</a:t>
            </a:fld>
            <a:endParaRPr lang="en-US"/>
          </a:p>
        </p:txBody>
      </p:sp>
      <p:sp>
        <p:nvSpPr>
          <p:cNvPr id="6" name="Footer Placeholder 5">
            <a:extLst>
              <a:ext uri="{FF2B5EF4-FFF2-40B4-BE49-F238E27FC236}">
                <a16:creationId xmlns:a16="http://schemas.microsoft.com/office/drawing/2014/main" id="{8A146011-2824-4C67-A12C-DA9D1D343D5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9F3C611-A2F1-4CC7-99B8-0EFE9E5DF105}"/>
              </a:ext>
            </a:extLst>
          </p:cNvPr>
          <p:cNvSpPr>
            <a:spLocks noGrp="1"/>
          </p:cNvSpPr>
          <p:nvPr>
            <p:ph type="sldNum" sz="quarter" idx="12"/>
          </p:nvPr>
        </p:nvSpPr>
        <p:spPr/>
        <p:txBody>
          <a:bodyPr/>
          <a:lstStyle/>
          <a:p>
            <a:fld id="{820769A8-7916-40BC-93BE-D5404A6615A9}" type="slidenum">
              <a:rPr lang="en-US" smtClean="0"/>
              <a:t>‹#›</a:t>
            </a:fld>
            <a:endParaRPr lang="en-US"/>
          </a:p>
        </p:txBody>
      </p:sp>
    </p:spTree>
    <p:extLst>
      <p:ext uri="{BB962C8B-B14F-4D97-AF65-F5344CB8AC3E}">
        <p14:creationId xmlns:p14="http://schemas.microsoft.com/office/powerpoint/2010/main" val="21018277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209321A-427D-46CF-86EE-E0C2BBD1683B}"/>
              </a:ext>
            </a:extLst>
          </p:cNvPr>
          <p:cNvSpPr>
            <a:spLocks noGrp="1"/>
          </p:cNvSpPr>
          <p:nvPr>
            <p:ph type="dt" sz="half" idx="10"/>
          </p:nvPr>
        </p:nvSpPr>
        <p:spPr/>
        <p:txBody>
          <a:bodyPr/>
          <a:lstStyle/>
          <a:p>
            <a:fld id="{E74D5A12-1811-4C5B-8089-5C3C3C55BE01}" type="datetimeFigureOut">
              <a:rPr lang="en-US" smtClean="0"/>
              <a:t>2/9/2024</a:t>
            </a:fld>
            <a:endParaRPr lang="en-US"/>
          </a:p>
        </p:txBody>
      </p:sp>
      <p:sp>
        <p:nvSpPr>
          <p:cNvPr id="3" name="Footer Placeholder 2">
            <a:extLst>
              <a:ext uri="{FF2B5EF4-FFF2-40B4-BE49-F238E27FC236}">
                <a16:creationId xmlns:a16="http://schemas.microsoft.com/office/drawing/2014/main" id="{FB03995A-5A70-43AD-8B69-C499917B81F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15F48A3-6F5A-4386-B6BD-EA1434F361C6}"/>
              </a:ext>
            </a:extLst>
          </p:cNvPr>
          <p:cNvSpPr>
            <a:spLocks noGrp="1"/>
          </p:cNvSpPr>
          <p:nvPr>
            <p:ph type="sldNum" sz="quarter" idx="12"/>
          </p:nvPr>
        </p:nvSpPr>
        <p:spPr/>
        <p:txBody>
          <a:bodyPr/>
          <a:lstStyle/>
          <a:p>
            <a:fld id="{9AAB8AAA-21E1-4967-961E-DB6F938CB23E}" type="slidenum">
              <a:rPr lang="en-US" smtClean="0"/>
              <a:t>‹#›</a:t>
            </a:fld>
            <a:endParaRPr lang="en-US"/>
          </a:p>
        </p:txBody>
      </p:sp>
    </p:spTree>
    <p:extLst>
      <p:ext uri="{BB962C8B-B14F-4D97-AF65-F5344CB8AC3E}">
        <p14:creationId xmlns:p14="http://schemas.microsoft.com/office/powerpoint/2010/main" val="38512636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2C762-09D0-4DE5-A434-87310A8AC18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8EEE6EE-1FB4-4E67-84B9-0C2CC7BFD11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11C62E-1219-483D-83A3-8FAE41B9314A}"/>
              </a:ext>
            </a:extLst>
          </p:cNvPr>
          <p:cNvSpPr>
            <a:spLocks noGrp="1"/>
          </p:cNvSpPr>
          <p:nvPr>
            <p:ph type="dt" sz="half" idx="10"/>
          </p:nvPr>
        </p:nvSpPr>
        <p:spPr/>
        <p:txBody>
          <a:bodyPr/>
          <a:lstStyle/>
          <a:p>
            <a:fld id="{AF70EC4B-4A1F-49A8-89D8-17F98990815E}" type="datetimeFigureOut">
              <a:rPr lang="en-US" smtClean="0"/>
              <a:t>2/9/2024</a:t>
            </a:fld>
            <a:endParaRPr lang="en-US"/>
          </a:p>
        </p:txBody>
      </p:sp>
      <p:sp>
        <p:nvSpPr>
          <p:cNvPr id="5" name="Footer Placeholder 4">
            <a:extLst>
              <a:ext uri="{FF2B5EF4-FFF2-40B4-BE49-F238E27FC236}">
                <a16:creationId xmlns:a16="http://schemas.microsoft.com/office/drawing/2014/main" id="{E9A3D194-54AA-407E-9F68-0EB1769EE8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B971E4-D0B3-4A81-9420-3E343EA7AA60}"/>
              </a:ext>
            </a:extLst>
          </p:cNvPr>
          <p:cNvSpPr>
            <a:spLocks noGrp="1"/>
          </p:cNvSpPr>
          <p:nvPr>
            <p:ph type="sldNum" sz="quarter" idx="12"/>
          </p:nvPr>
        </p:nvSpPr>
        <p:spPr/>
        <p:txBody>
          <a:bodyPr/>
          <a:lstStyle/>
          <a:p>
            <a:fld id="{820769A8-7916-40BC-93BE-D5404A6615A9}" type="slidenum">
              <a:rPr lang="en-US" smtClean="0"/>
              <a:t>‹#›</a:t>
            </a:fld>
            <a:endParaRPr lang="en-US"/>
          </a:p>
        </p:txBody>
      </p:sp>
    </p:spTree>
    <p:extLst>
      <p:ext uri="{BB962C8B-B14F-4D97-AF65-F5344CB8AC3E}">
        <p14:creationId xmlns:p14="http://schemas.microsoft.com/office/powerpoint/2010/main" val="12850059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A68A4EC-6CDA-4B77-8829-19CA8FCBC9E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781927D-9EBB-46D1-A80D-28EC8DFB113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8E03A2-5935-4CB9-95F5-D9D5B5CF3330}"/>
              </a:ext>
            </a:extLst>
          </p:cNvPr>
          <p:cNvSpPr>
            <a:spLocks noGrp="1"/>
          </p:cNvSpPr>
          <p:nvPr>
            <p:ph type="dt" sz="half" idx="10"/>
          </p:nvPr>
        </p:nvSpPr>
        <p:spPr/>
        <p:txBody>
          <a:bodyPr/>
          <a:lstStyle/>
          <a:p>
            <a:fld id="{AF70EC4B-4A1F-49A8-89D8-17F98990815E}" type="datetimeFigureOut">
              <a:rPr lang="en-US" smtClean="0"/>
              <a:t>2/9/2024</a:t>
            </a:fld>
            <a:endParaRPr lang="en-US"/>
          </a:p>
        </p:txBody>
      </p:sp>
      <p:sp>
        <p:nvSpPr>
          <p:cNvPr id="5" name="Footer Placeholder 4">
            <a:extLst>
              <a:ext uri="{FF2B5EF4-FFF2-40B4-BE49-F238E27FC236}">
                <a16:creationId xmlns:a16="http://schemas.microsoft.com/office/drawing/2014/main" id="{22AB4293-680E-4938-ADB3-B85DD3226A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EBB023-BA4B-494B-9B99-2CC14C073D90}"/>
              </a:ext>
            </a:extLst>
          </p:cNvPr>
          <p:cNvSpPr>
            <a:spLocks noGrp="1"/>
          </p:cNvSpPr>
          <p:nvPr>
            <p:ph type="sldNum" sz="quarter" idx="12"/>
          </p:nvPr>
        </p:nvSpPr>
        <p:spPr/>
        <p:txBody>
          <a:bodyPr/>
          <a:lstStyle/>
          <a:p>
            <a:fld id="{820769A8-7916-40BC-93BE-D5404A6615A9}" type="slidenum">
              <a:rPr lang="en-US" smtClean="0"/>
              <a:t>‹#›</a:t>
            </a:fld>
            <a:endParaRPr lang="en-US"/>
          </a:p>
        </p:txBody>
      </p:sp>
    </p:spTree>
    <p:extLst>
      <p:ext uri="{BB962C8B-B14F-4D97-AF65-F5344CB8AC3E}">
        <p14:creationId xmlns:p14="http://schemas.microsoft.com/office/powerpoint/2010/main" val="121744828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Inner Pages - 1Col + Photo">
    <p:bg>
      <p:bgPr>
        <a:solidFill>
          <a:schemeClr val="bg1"/>
        </a:solidFill>
        <a:effectLst/>
      </p:bgPr>
    </p:bg>
    <p:spTree>
      <p:nvGrpSpPr>
        <p:cNvPr id="1" name=""/>
        <p:cNvGrpSpPr/>
        <p:nvPr/>
      </p:nvGrpSpPr>
      <p:grpSpPr>
        <a:xfrm>
          <a:off x="0" y="0"/>
          <a:ext cx="0" cy="0"/>
          <a:chOff x="0" y="0"/>
          <a:chExt cx="0" cy="0"/>
        </a:xfrm>
      </p:grpSpPr>
      <p:sp>
        <p:nvSpPr>
          <p:cNvPr id="14" name="Footer Placeholder 13">
            <a:extLst>
              <a:ext uri="{FF2B5EF4-FFF2-40B4-BE49-F238E27FC236}">
                <a16:creationId xmlns:a16="http://schemas.microsoft.com/office/drawing/2014/main" id="{022EC2B0-AE21-134B-97D4-5C71D19F8F30}"/>
              </a:ext>
            </a:extLst>
          </p:cNvPr>
          <p:cNvSpPr>
            <a:spLocks noGrp="1"/>
          </p:cNvSpPr>
          <p:nvPr>
            <p:ph type="ftr" sz="quarter" idx="11"/>
          </p:nvPr>
        </p:nvSpPr>
        <p:spPr/>
        <p:txBody>
          <a:bodyPr/>
          <a:lstStyle/>
          <a:p>
            <a:pPr marL="11280">
              <a:spcBef>
                <a:spcPts val="138"/>
              </a:spcBef>
            </a:pPr>
            <a:r>
              <a:rPr lang="en-US" spc="-4"/>
              <a:t>Microsoft Employee </a:t>
            </a:r>
            <a:r>
              <a:rPr lang="en-US"/>
              <a:t>Giving</a:t>
            </a:r>
            <a:r>
              <a:rPr lang="en-US" spc="-18"/>
              <a:t/>
            </a:r>
            <a:r>
              <a:rPr lang="en-US"/>
              <a:t>Guide</a:t>
            </a:r>
          </a:p>
        </p:txBody>
      </p:sp>
      <p:sp>
        <p:nvSpPr>
          <p:cNvPr id="15" name="Slide Number Placeholder 14">
            <a:extLst>
              <a:ext uri="{FF2B5EF4-FFF2-40B4-BE49-F238E27FC236}">
                <a16:creationId xmlns:a16="http://schemas.microsoft.com/office/drawing/2014/main" id="{4AC0DDE3-EEB7-624C-AFA1-0CD16EF092E9}"/>
              </a:ext>
            </a:extLst>
          </p:cNvPr>
          <p:cNvSpPr>
            <a:spLocks noGrp="1"/>
          </p:cNvSpPr>
          <p:nvPr>
            <p:ph type="sldNum" sz="quarter" idx="12"/>
          </p:nvPr>
        </p:nvSpPr>
        <p:spPr/>
        <p:txBody>
          <a:bodyPr/>
          <a:lstStyle/>
          <a:p>
            <a:pPr marL="22560">
              <a:spcBef>
                <a:spcPts val="138"/>
              </a:spcBef>
            </a:pPr>
            <a:fld id="{81D60167-4931-47E6-BA6A-407CBD079E47}" type="slidenum">
              <a:rPr lang="en-US" smtClean="0"/>
              <a:pPr marL="22560">
                <a:spcBef>
                  <a:spcPts val="138"/>
                </a:spcBef>
              </a:pPr>
              <a:t>‹#›</a:t>
            </a:fld>
            <a:endParaRPr lang="en-US"/>
          </a:p>
        </p:txBody>
      </p:sp>
      <p:sp>
        <p:nvSpPr>
          <p:cNvPr id="4" name="Title Placeholder 4">
            <a:extLst>
              <a:ext uri="{FF2B5EF4-FFF2-40B4-BE49-F238E27FC236}">
                <a16:creationId xmlns:a16="http://schemas.microsoft.com/office/drawing/2014/main" id="{5734DD6A-1F24-6342-9EF4-011BE88083A1}"/>
              </a:ext>
            </a:extLst>
          </p:cNvPr>
          <p:cNvSpPr>
            <a:spLocks noGrp="1"/>
          </p:cNvSpPr>
          <p:nvPr>
            <p:ph type="title"/>
          </p:nvPr>
        </p:nvSpPr>
        <p:spPr>
          <a:xfrm>
            <a:off x="1512711" y="808316"/>
            <a:ext cx="9166579" cy="571162"/>
          </a:xfrm>
          <a:prstGeom prst="rect">
            <a:avLst/>
          </a:prstGeom>
        </p:spPr>
        <p:txBody>
          <a:bodyPr vert="horz" lIns="0" tIns="0" rIns="0" bIns="0" rtlCol="0" anchor="ctr">
            <a:normAutofit/>
          </a:bodyPr>
          <a:lstStyle>
            <a:lvl1pPr>
              <a:defRPr>
                <a:solidFill>
                  <a:schemeClr val="tx1"/>
                </a:solidFill>
              </a:defRPr>
            </a:lvl1pPr>
          </a:lstStyle>
          <a:p>
            <a:r>
              <a:rPr lang="en-US"/>
              <a:t>Click to edit Master title style</a:t>
            </a:r>
          </a:p>
        </p:txBody>
      </p:sp>
    </p:spTree>
    <p:extLst>
      <p:ext uri="{BB962C8B-B14F-4D97-AF65-F5344CB8AC3E}">
        <p14:creationId xmlns:p14="http://schemas.microsoft.com/office/powerpoint/2010/main" val="138349613"/>
      </p:ext>
    </p:extLst>
  </p:cSld>
  <p:clrMapOvr>
    <a:masterClrMapping/>
  </p:clrMapOvr>
  <p:extLst>
    <p:ext uri="{DCECCB84-F9BA-43D5-87BE-67443E8EF086}">
      <p15:sldGuideLst xmlns:p15="http://schemas.microsoft.com/office/powerpoint/2012/main">
        <p15:guide id="2" pos="3456">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1_Section Title Accent Color 5">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838069"/>
            <a:ext cx="11653523" cy="1181862"/>
          </a:xfrm>
          <a:noFill/>
        </p:spPr>
        <p:txBody>
          <a:bodyPr tIns="91440" bIns="91440" anchor="ctr" anchorCtr="0">
            <a:spAutoFit/>
          </a:bodyPr>
          <a:lstStyle>
            <a:lvl1pPr>
              <a:defRPr sz="7200" spc="-98" baseline="0">
                <a:solidFill>
                  <a:schemeClr val="tx1"/>
                </a:solidFill>
              </a:defRPr>
            </a:lvl1pPr>
          </a:lstStyle>
          <a:p>
            <a:r>
              <a:rPr lang="en-US"/>
              <a:t>Section title</a:t>
            </a:r>
          </a:p>
        </p:txBody>
      </p:sp>
    </p:spTree>
    <p:extLst>
      <p:ext uri="{BB962C8B-B14F-4D97-AF65-F5344CB8AC3E}">
        <p14:creationId xmlns:p14="http://schemas.microsoft.com/office/powerpoint/2010/main" val="245643720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3" name="Content Placeholder 2"/>
          <p:cNvSpPr>
            <a:spLocks noGrp="1"/>
          </p:cNvSpPr>
          <p:nvPr>
            <p:ph sz="quarter" idx="10" hasCustomPrompt="1"/>
          </p:nvPr>
        </p:nvSpPr>
        <p:spPr>
          <a:xfrm>
            <a:off x="2900253" y="1923674"/>
            <a:ext cx="12336539" cy="22176520"/>
          </a:xfrm>
        </p:spPr>
        <p:txBody>
          <a:bodyPr/>
          <a:lstStyle/>
          <a:p>
            <a:pPr lvl="0"/>
            <a:r>
              <a:rPr lang="en-US" err="1"/>
              <a:t>Edt</a:t>
            </a:r>
            <a:r>
              <a:rPr lang="en-US"/>
              <a: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25218762"/>
      </p:ext>
    </p:extLst>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2_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269243" y="1189176"/>
            <a:ext cx="5378548" cy="1959767"/>
          </a:xfrm>
        </p:spPr>
        <p:txBody>
          <a:bodyPr wrap="square">
            <a:spAutoFit/>
          </a:bodyPr>
          <a:lstStyle>
            <a:lvl1pPr marL="0" indent="0">
              <a:spcBef>
                <a:spcPts val="1200"/>
              </a:spcBef>
              <a:buClr>
                <a:schemeClr val="tx1"/>
              </a:buClr>
              <a:buFont typeface="Wingdings" pitchFamily="2" charset="2"/>
              <a:buNone/>
              <a:defRPr sz="3135"/>
            </a:lvl1pPr>
            <a:lvl2pPr marL="0" indent="0">
              <a:buNone/>
              <a:defRPr sz="1961"/>
            </a:lvl2pPr>
            <a:lvl3pPr marL="227140" indent="0">
              <a:buNone/>
              <a:tabLst/>
              <a:defRPr sz="1961"/>
            </a:lvl3pPr>
            <a:lvl4pPr marL="451167" indent="0">
              <a:buNone/>
              <a:defRPr/>
            </a:lvl4pPr>
            <a:lvl5pPr marL="672083"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p:cNvSpPr>
            <a:spLocks noGrp="1"/>
          </p:cNvSpPr>
          <p:nvPr>
            <p:ph type="body" sz="quarter" idx="11"/>
          </p:nvPr>
        </p:nvSpPr>
        <p:spPr>
          <a:xfrm>
            <a:off x="6544215" y="1189176"/>
            <a:ext cx="5378548" cy="1959767"/>
          </a:xfrm>
        </p:spPr>
        <p:txBody>
          <a:bodyPr wrap="square">
            <a:spAutoFit/>
          </a:bodyPr>
          <a:lstStyle>
            <a:lvl1pPr marL="0" indent="0">
              <a:spcBef>
                <a:spcPts val="1200"/>
              </a:spcBef>
              <a:buClr>
                <a:schemeClr val="tx1"/>
              </a:buClr>
              <a:buFont typeface="Wingdings" pitchFamily="2" charset="2"/>
              <a:buNone/>
              <a:defRPr sz="3135"/>
            </a:lvl1pPr>
            <a:lvl2pPr marL="0" indent="0">
              <a:buNone/>
              <a:defRPr sz="1961"/>
            </a:lvl2pPr>
            <a:lvl3pPr marL="227140" indent="0">
              <a:buNone/>
              <a:tabLst/>
              <a:defRPr sz="1961"/>
            </a:lvl3pPr>
            <a:lvl4pPr marL="451167" indent="0">
              <a:buNone/>
              <a:defRPr/>
            </a:lvl4pPr>
            <a:lvl5pPr marL="672083"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98094295"/>
      </p:ext>
    </p:extLst>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1_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457201" y="1189177"/>
            <a:ext cx="11277599" cy="1640449"/>
          </a:xfrm>
        </p:spPr>
        <p:txBody>
          <a:bodyPr wrap="square">
            <a:spAutoFit/>
          </a:bodyPr>
          <a:lstStyle>
            <a:lvl1pPr marL="0" indent="0">
              <a:buNone/>
              <a:defRPr/>
            </a:lvl1pPr>
            <a:lvl2pPr marL="224097" indent="0">
              <a:buNone/>
              <a:defRPr/>
            </a:lvl2pPr>
            <a:lvl3pPr marL="448193" indent="0">
              <a:buNone/>
              <a:defRPr/>
            </a:lvl3pPr>
            <a:lvl4pPr marL="672290" indent="0">
              <a:buNone/>
              <a:defRPr/>
            </a:lvl4pPr>
            <a:lvl5pPr marL="896386"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93488569"/>
      </p:ext>
    </p:extLst>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1_AI4E white text, Image, text, folios">
    <p:spTree>
      <p:nvGrpSpPr>
        <p:cNvPr id="1" name=""/>
        <p:cNvGrpSpPr/>
        <p:nvPr/>
      </p:nvGrpSpPr>
      <p:grpSpPr>
        <a:xfrm>
          <a:off x="0" y="0"/>
          <a:ext cx="0" cy="0"/>
          <a:chOff x="0" y="0"/>
          <a:chExt cx="0" cy="0"/>
        </a:xfrm>
      </p:grpSpPr>
      <p:sp>
        <p:nvSpPr>
          <p:cNvPr id="25" name="Date Placeholder 3"/>
          <p:cNvSpPr>
            <a:spLocks noGrp="1"/>
          </p:cNvSpPr>
          <p:nvPr>
            <p:ph type="dt" sz="half" idx="2"/>
          </p:nvPr>
        </p:nvSpPr>
        <p:spPr>
          <a:xfrm>
            <a:off x="457200" y="6129337"/>
            <a:ext cx="2743200" cy="365125"/>
          </a:xfrm>
          <a:prstGeom prst="rect">
            <a:avLst/>
          </a:prstGeom>
        </p:spPr>
        <p:txBody>
          <a:bodyPr vert="horz" lIns="91440" tIns="45720" rIns="91440" bIns="45720" rtlCol="0" anchor="ctr"/>
          <a:lstStyle>
            <a:lvl1pPr algn="l">
              <a:defRPr sz="1600" baseline="0">
                <a:solidFill>
                  <a:srgbClr val="000000"/>
                </a:solidFill>
                <a:latin typeface="segoe ui normal" charset="0"/>
              </a:defRPr>
            </a:lvl1pPr>
            <a:lvl3pPr marL="12700" indent="0">
              <a:tabLst/>
              <a:defRPr sz="1200">
                <a:latin typeface="Segoe UI" charset="0"/>
                <a:ea typeface="Segoe UI" charset="0"/>
                <a:cs typeface="Segoe UI" charset="0"/>
              </a:defRPr>
            </a:lvl3pPr>
          </a:lstStyle>
          <a:p>
            <a:pPr marL="12700" marR="0" lvl="2" indent="0" algn="l" defTabSz="914400" rtl="0" eaLnBrk="1" fontAlgn="auto" latinLnBrk="0" hangingPunct="1">
              <a:lnSpc>
                <a:spcPct val="100000"/>
              </a:lnSpc>
              <a:spcBef>
                <a:spcPts val="0"/>
              </a:spcBef>
              <a:spcAft>
                <a:spcPts val="0"/>
              </a:spcAft>
              <a:buClrTx/>
              <a:buSzTx/>
              <a:buFontTx/>
              <a:buNone/>
              <a:tabLst/>
              <a:defRPr/>
            </a:pPr>
            <a:fld id="{1B63EF41-7C43-AD4E-8D43-90245984EE78}" type="slidenum">
              <a:rPr kumimoji="0" lang="en-US" sz="1200" b="0" i="0" u="none" strike="noStrike" kern="1200" cap="none" spc="0" normalizeH="0" baseline="0" noProof="0" smtClean="0">
                <a:ln>
                  <a:noFill/>
                </a:ln>
                <a:solidFill>
                  <a:srgbClr val="FFFFFF"/>
                </a:solidFill>
                <a:effectLst/>
                <a:uLnTx/>
                <a:uFillTx/>
                <a:latin typeface="Segoe UI" charset="0"/>
                <a:cs typeface="Segoe UI" charset="0"/>
              </a:rPr>
              <a:pPr marL="12700" marR="0" lvl="2" indent="0" algn="l" defTabSz="914400" rtl="0" eaLnBrk="1" fontAlgn="auto" latinLnBrk="0" hangingPunct="1">
                <a:lnSpc>
                  <a:spcPct val="100000"/>
                </a:lnSpc>
                <a:spcBef>
                  <a:spcPts val="0"/>
                </a:spcBef>
                <a:spcAft>
                  <a:spcPts val="0"/>
                </a:spcAft>
                <a:buClrTx/>
                <a:buSzTx/>
                <a:buFontTx/>
                <a:buNone/>
                <a:tabLst/>
                <a:defRPr/>
              </a:pPr>
              <a:t>‹#›</a:t>
            </a:fld>
            <a:r>
              <a:rPr kumimoji="0" lang="en-US" sz="1200" b="0" i="0" u="none" strike="noStrike" kern="1200" cap="none" spc="0" normalizeH="0" baseline="0" noProof="0">
                <a:ln>
                  <a:noFill/>
                </a:ln>
                <a:solidFill>
                  <a:srgbClr val="FFFFFF"/>
                </a:solidFill>
                <a:effectLst/>
                <a:uLnTx/>
                <a:uFillTx/>
                <a:latin typeface="Segoe UI" charset="0"/>
                <a:cs typeface="Segoe UI" charset="0"/>
              </a:rPr>
              <a:t>     Section Name</a:t>
            </a:r>
          </a:p>
        </p:txBody>
      </p:sp>
      <p:sp>
        <p:nvSpPr>
          <p:cNvPr id="30" name="Text Placeholder 12"/>
          <p:cNvSpPr>
            <a:spLocks noGrp="1"/>
          </p:cNvSpPr>
          <p:nvPr>
            <p:ph type="body" sz="quarter" idx="11"/>
          </p:nvPr>
        </p:nvSpPr>
        <p:spPr>
          <a:xfrm>
            <a:off x="530590" y="3453225"/>
            <a:ext cx="6019800" cy="23367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1609673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52436744"/>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lvl1pPr>
              <a:defRPr>
                <a:solidFill>
                  <a:schemeClr val="bg2"/>
                </a:solidFill>
              </a:defRPr>
            </a:lvl1pPr>
          </a:lstStyle>
          <a:p>
            <a:r>
              <a:rPr lang="en-US"/>
              <a:t>Click to edit Master title style</a:t>
            </a:r>
          </a:p>
        </p:txBody>
      </p:sp>
      <p:sp>
        <p:nvSpPr>
          <p:cNvPr id="5" name="Slide Number Placeholder 4">
            <a:extLst>
              <a:ext uri="{FF2B5EF4-FFF2-40B4-BE49-F238E27FC236}">
                <a16:creationId xmlns:a16="http://schemas.microsoft.com/office/drawing/2014/main" id="{E33D4A65-2098-4EFF-BD8D-54125604BCAB}"/>
              </a:ext>
            </a:extLst>
          </p:cNvPr>
          <p:cNvSpPr>
            <a:spLocks noGrp="1"/>
          </p:cNvSpPr>
          <p:nvPr>
            <p:ph type="sldNum" sz="quarter" idx="10"/>
          </p:nvPr>
        </p:nvSpPr>
        <p:spPr>
          <a:xfrm>
            <a:off x="584200" y="6231256"/>
            <a:ext cx="383541" cy="169544"/>
          </a:xfrm>
          <a:prstGeom prst="rect">
            <a:avLst/>
          </a:prstGeom>
        </p:spPr>
        <p:txBody>
          <a:bodyPr/>
          <a:lstStyle>
            <a:lvl1pPr>
              <a:defRPr sz="901"/>
            </a:lvl1pPr>
          </a:lstStyle>
          <a:p>
            <a:fld id="{FA1AD9D4-22CF-4432-ABAA-EF3A50B36963}" type="slidenum">
              <a:rPr lang="en-US" smtClean="0"/>
              <a:pPr/>
              <a:t>‹#›</a:t>
            </a:fld>
            <a:endParaRPr lang="en-US"/>
          </a:p>
        </p:txBody>
      </p:sp>
    </p:spTree>
    <p:extLst>
      <p:ext uri="{BB962C8B-B14F-4D97-AF65-F5344CB8AC3E}">
        <p14:creationId xmlns:p14="http://schemas.microsoft.com/office/powerpoint/2010/main" val="3538795315"/>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8">
          <p15:clr>
            <a:srgbClr val="A4A3A4"/>
          </p15:clr>
        </p15:guide>
        <p15:guide id="23" pos="5714">
          <p15:clr>
            <a:srgbClr val="A4A3A4"/>
          </p15:clr>
        </p15:guide>
        <p15:guide id="24" pos="6122">
          <p15:clr>
            <a:srgbClr val="A4A3A4"/>
          </p15:clr>
        </p15:guide>
        <p15:guide id="25" pos="6308">
          <p15:clr>
            <a:srgbClr val="A4A3A4"/>
          </p15:clr>
        </p15:guide>
        <p15:guide id="26" pos="6718">
          <p15:clr>
            <a:srgbClr val="A4A3A4"/>
          </p15:clr>
        </p15:guide>
        <p15:guide id="27" pos="6901">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13B69-3772-4008-8396-E3B9FF8FEC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B6C7C4B-018D-4E71-ACB5-1D4F8A7CF25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F11752C-7B47-4D2D-8CD1-858E4E1083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EA5BD0E-280D-436E-B6C6-7D062FA30305}"/>
              </a:ext>
            </a:extLst>
          </p:cNvPr>
          <p:cNvSpPr>
            <a:spLocks noGrp="1"/>
          </p:cNvSpPr>
          <p:nvPr>
            <p:ph type="dt" sz="half" idx="10"/>
          </p:nvPr>
        </p:nvSpPr>
        <p:spPr/>
        <p:txBody>
          <a:bodyPr/>
          <a:lstStyle/>
          <a:p>
            <a:fld id="{E74D5A12-1811-4C5B-8089-5C3C3C55BE01}" type="datetimeFigureOut">
              <a:rPr lang="en-US" smtClean="0"/>
              <a:t>2/9/2024</a:t>
            </a:fld>
            <a:endParaRPr lang="en-US"/>
          </a:p>
        </p:txBody>
      </p:sp>
      <p:sp>
        <p:nvSpPr>
          <p:cNvPr id="6" name="Footer Placeholder 5">
            <a:extLst>
              <a:ext uri="{FF2B5EF4-FFF2-40B4-BE49-F238E27FC236}">
                <a16:creationId xmlns:a16="http://schemas.microsoft.com/office/drawing/2014/main" id="{CEFAC6A1-C4B6-40DC-BE21-930408F1BF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5786868-3472-4D66-A6E2-FDC1C22350C5}"/>
              </a:ext>
            </a:extLst>
          </p:cNvPr>
          <p:cNvSpPr>
            <a:spLocks noGrp="1"/>
          </p:cNvSpPr>
          <p:nvPr>
            <p:ph type="sldNum" sz="quarter" idx="12"/>
          </p:nvPr>
        </p:nvSpPr>
        <p:spPr/>
        <p:txBody>
          <a:bodyPr/>
          <a:lstStyle/>
          <a:p>
            <a:fld id="{9AAB8AAA-21E1-4967-961E-DB6F938CB23E}" type="slidenum">
              <a:rPr lang="en-US" smtClean="0"/>
              <a:t>‹#›</a:t>
            </a:fld>
            <a:endParaRPr lang="en-US"/>
          </a:p>
        </p:txBody>
      </p:sp>
    </p:spTree>
    <p:extLst>
      <p:ext uri="{BB962C8B-B14F-4D97-AF65-F5344CB8AC3E}">
        <p14:creationId xmlns:p14="http://schemas.microsoft.com/office/powerpoint/2010/main" val="234991779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C92A1-2744-405C-9FC7-AD9CAF7AE22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6F324F6-35C0-4CCB-9F5A-37CC76177D7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579BCF3-6364-401B-BC22-128D3A36CBD7}"/>
              </a:ext>
            </a:extLst>
          </p:cNvPr>
          <p:cNvSpPr>
            <a:spLocks noGrp="1"/>
          </p:cNvSpPr>
          <p:nvPr>
            <p:ph type="dt" sz="half" idx="10"/>
          </p:nvPr>
        </p:nvSpPr>
        <p:spPr/>
        <p:txBody>
          <a:bodyPr/>
          <a:lstStyle/>
          <a:p>
            <a:fld id="{E74D5A12-1811-4C5B-8089-5C3C3C55BE01}" type="datetimeFigureOut">
              <a:rPr lang="en-US" smtClean="0"/>
              <a:t>2/9/2024</a:t>
            </a:fld>
            <a:endParaRPr lang="en-US"/>
          </a:p>
        </p:txBody>
      </p:sp>
      <p:sp>
        <p:nvSpPr>
          <p:cNvPr id="5" name="Footer Placeholder 4">
            <a:extLst>
              <a:ext uri="{FF2B5EF4-FFF2-40B4-BE49-F238E27FC236}">
                <a16:creationId xmlns:a16="http://schemas.microsoft.com/office/drawing/2014/main" id="{828DECAF-2B4B-40D8-8FE7-B5202E9135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257BA6-B646-4F92-9F28-98D2139C48A0}"/>
              </a:ext>
            </a:extLst>
          </p:cNvPr>
          <p:cNvSpPr>
            <a:spLocks noGrp="1"/>
          </p:cNvSpPr>
          <p:nvPr>
            <p:ph type="sldNum" sz="quarter" idx="12"/>
          </p:nvPr>
        </p:nvSpPr>
        <p:spPr/>
        <p:txBody>
          <a:bodyPr/>
          <a:lstStyle/>
          <a:p>
            <a:fld id="{9AAB8AAA-21E1-4967-961E-DB6F938CB23E}" type="slidenum">
              <a:rPr lang="en-US" smtClean="0"/>
              <a:t>‹#›</a:t>
            </a:fld>
            <a:endParaRPr lang="en-US"/>
          </a:p>
        </p:txBody>
      </p:sp>
    </p:spTree>
    <p:extLst>
      <p:ext uri="{BB962C8B-B14F-4D97-AF65-F5344CB8AC3E}">
        <p14:creationId xmlns:p14="http://schemas.microsoft.com/office/powerpoint/2010/main" val="396252205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C8752-47C1-4C21-8379-7E4E6924E19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9C61F2F-3D52-43C1-81C3-2A527A5990D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BA7C04-82E2-4998-81E6-0C41B74338DD}"/>
              </a:ext>
            </a:extLst>
          </p:cNvPr>
          <p:cNvSpPr>
            <a:spLocks noGrp="1"/>
          </p:cNvSpPr>
          <p:nvPr>
            <p:ph type="dt" sz="half" idx="10"/>
          </p:nvPr>
        </p:nvSpPr>
        <p:spPr/>
        <p:txBody>
          <a:bodyPr/>
          <a:lstStyle/>
          <a:p>
            <a:fld id="{E74D5A12-1811-4C5B-8089-5C3C3C55BE01}" type="datetimeFigureOut">
              <a:rPr lang="en-US" smtClean="0"/>
              <a:t>2/9/2024</a:t>
            </a:fld>
            <a:endParaRPr lang="en-US"/>
          </a:p>
        </p:txBody>
      </p:sp>
      <p:sp>
        <p:nvSpPr>
          <p:cNvPr id="5" name="Footer Placeholder 4">
            <a:extLst>
              <a:ext uri="{FF2B5EF4-FFF2-40B4-BE49-F238E27FC236}">
                <a16:creationId xmlns:a16="http://schemas.microsoft.com/office/drawing/2014/main" id="{D181F1A5-9378-4738-BC3D-3052BCCE19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A7FEE4-24C5-423E-9FFD-CBCC4548783C}"/>
              </a:ext>
            </a:extLst>
          </p:cNvPr>
          <p:cNvSpPr>
            <a:spLocks noGrp="1"/>
          </p:cNvSpPr>
          <p:nvPr>
            <p:ph type="sldNum" sz="quarter" idx="12"/>
          </p:nvPr>
        </p:nvSpPr>
        <p:spPr/>
        <p:txBody>
          <a:bodyPr/>
          <a:lstStyle/>
          <a:p>
            <a:fld id="{9AAB8AAA-21E1-4967-961E-DB6F938CB23E}" type="slidenum">
              <a:rPr lang="en-US" smtClean="0"/>
              <a:t>‹#›</a:t>
            </a:fld>
            <a:endParaRPr lang="en-US"/>
          </a:p>
        </p:txBody>
      </p:sp>
    </p:spTree>
    <p:extLst>
      <p:ext uri="{BB962C8B-B14F-4D97-AF65-F5344CB8AC3E}">
        <p14:creationId xmlns:p14="http://schemas.microsoft.com/office/powerpoint/2010/main" val="14040147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B891D-32A6-4D8E-8430-332F95942E8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BEF61E3-83AD-4BAB-A996-345093720CE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77BAAFC-D716-4B93-87C4-72966486CA27}"/>
              </a:ext>
            </a:extLst>
          </p:cNvPr>
          <p:cNvSpPr>
            <a:spLocks noGrp="1"/>
          </p:cNvSpPr>
          <p:nvPr>
            <p:ph type="dt" sz="half" idx="10"/>
          </p:nvPr>
        </p:nvSpPr>
        <p:spPr/>
        <p:txBody>
          <a:bodyPr/>
          <a:lstStyle/>
          <a:p>
            <a:fld id="{E74D5A12-1811-4C5B-8089-5C3C3C55BE01}" type="datetimeFigureOut">
              <a:rPr lang="en-US" smtClean="0"/>
              <a:t>2/9/2024</a:t>
            </a:fld>
            <a:endParaRPr lang="en-US"/>
          </a:p>
        </p:txBody>
      </p:sp>
      <p:sp>
        <p:nvSpPr>
          <p:cNvPr id="5" name="Footer Placeholder 4">
            <a:extLst>
              <a:ext uri="{FF2B5EF4-FFF2-40B4-BE49-F238E27FC236}">
                <a16:creationId xmlns:a16="http://schemas.microsoft.com/office/drawing/2014/main" id="{BC5A6FD1-53A9-4E64-96C3-0BAC74CB87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8BF557-6EF6-4A51-91D5-1E3238CC44FE}"/>
              </a:ext>
            </a:extLst>
          </p:cNvPr>
          <p:cNvSpPr>
            <a:spLocks noGrp="1"/>
          </p:cNvSpPr>
          <p:nvPr>
            <p:ph type="sldNum" sz="quarter" idx="12"/>
          </p:nvPr>
        </p:nvSpPr>
        <p:spPr/>
        <p:txBody>
          <a:bodyPr/>
          <a:lstStyle/>
          <a:p>
            <a:fld id="{9AAB8AAA-21E1-4967-961E-DB6F938CB23E}" type="slidenum">
              <a:rPr lang="en-US" smtClean="0"/>
              <a:t>‹#›</a:t>
            </a:fld>
            <a:endParaRPr lang="en-US"/>
          </a:p>
        </p:txBody>
      </p:sp>
    </p:spTree>
    <p:extLst>
      <p:ext uri="{BB962C8B-B14F-4D97-AF65-F5344CB8AC3E}">
        <p14:creationId xmlns:p14="http://schemas.microsoft.com/office/powerpoint/2010/main" val="323046069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2F03B5-C8DE-4C99-81D7-063328BA2C0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6D6257E-A5B5-4315-8B14-5E785415F8D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37E92E0-E4DD-471D-B264-D5D48C0A4D2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3FC842C-71B4-43F1-BB34-C9607856B2A1}"/>
              </a:ext>
            </a:extLst>
          </p:cNvPr>
          <p:cNvSpPr>
            <a:spLocks noGrp="1"/>
          </p:cNvSpPr>
          <p:nvPr>
            <p:ph type="dt" sz="half" idx="10"/>
          </p:nvPr>
        </p:nvSpPr>
        <p:spPr/>
        <p:txBody>
          <a:bodyPr/>
          <a:lstStyle/>
          <a:p>
            <a:fld id="{E74D5A12-1811-4C5B-8089-5C3C3C55BE01}" type="datetimeFigureOut">
              <a:rPr lang="en-US" smtClean="0"/>
              <a:t>2/9/2024</a:t>
            </a:fld>
            <a:endParaRPr lang="en-US"/>
          </a:p>
        </p:txBody>
      </p:sp>
      <p:sp>
        <p:nvSpPr>
          <p:cNvPr id="6" name="Footer Placeholder 5">
            <a:extLst>
              <a:ext uri="{FF2B5EF4-FFF2-40B4-BE49-F238E27FC236}">
                <a16:creationId xmlns:a16="http://schemas.microsoft.com/office/drawing/2014/main" id="{05C211AA-6B7B-4F29-84B6-87B79304791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01AB63A-CA04-45F6-90B0-15D78E3C5118}"/>
              </a:ext>
            </a:extLst>
          </p:cNvPr>
          <p:cNvSpPr>
            <a:spLocks noGrp="1"/>
          </p:cNvSpPr>
          <p:nvPr>
            <p:ph type="sldNum" sz="quarter" idx="12"/>
          </p:nvPr>
        </p:nvSpPr>
        <p:spPr/>
        <p:txBody>
          <a:bodyPr/>
          <a:lstStyle/>
          <a:p>
            <a:fld id="{9AAB8AAA-21E1-4967-961E-DB6F938CB23E}" type="slidenum">
              <a:rPr lang="en-US" smtClean="0"/>
              <a:t>‹#›</a:t>
            </a:fld>
            <a:endParaRPr lang="en-US"/>
          </a:p>
        </p:txBody>
      </p:sp>
    </p:spTree>
    <p:extLst>
      <p:ext uri="{BB962C8B-B14F-4D97-AF65-F5344CB8AC3E}">
        <p14:creationId xmlns:p14="http://schemas.microsoft.com/office/powerpoint/2010/main" val="423054627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3EA23-D413-423B-B2FA-A6DCA5245DD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15FFEEF-7B03-4058-8F6F-4E11C5D6029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5E49918-50EF-4F2A-82C2-66844D66D1E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A749362-1106-4E85-8C1F-67117F5746C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6412422-6EE4-482C-B450-C03C018A332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40E92A7-10FB-4DCB-B87C-1C384562CECC}"/>
              </a:ext>
            </a:extLst>
          </p:cNvPr>
          <p:cNvSpPr>
            <a:spLocks noGrp="1"/>
          </p:cNvSpPr>
          <p:nvPr>
            <p:ph type="dt" sz="half" idx="10"/>
          </p:nvPr>
        </p:nvSpPr>
        <p:spPr/>
        <p:txBody>
          <a:bodyPr/>
          <a:lstStyle/>
          <a:p>
            <a:fld id="{E74D5A12-1811-4C5B-8089-5C3C3C55BE01}" type="datetimeFigureOut">
              <a:rPr lang="en-US" smtClean="0"/>
              <a:t>2/9/2024</a:t>
            </a:fld>
            <a:endParaRPr lang="en-US"/>
          </a:p>
        </p:txBody>
      </p:sp>
      <p:sp>
        <p:nvSpPr>
          <p:cNvPr id="8" name="Footer Placeholder 7">
            <a:extLst>
              <a:ext uri="{FF2B5EF4-FFF2-40B4-BE49-F238E27FC236}">
                <a16:creationId xmlns:a16="http://schemas.microsoft.com/office/drawing/2014/main" id="{E645D63C-5AF3-4321-A895-4855A8A4401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A8DE96B-A2FC-4A3A-9055-608DC1C66A07}"/>
              </a:ext>
            </a:extLst>
          </p:cNvPr>
          <p:cNvSpPr>
            <a:spLocks noGrp="1"/>
          </p:cNvSpPr>
          <p:nvPr>
            <p:ph type="sldNum" sz="quarter" idx="12"/>
          </p:nvPr>
        </p:nvSpPr>
        <p:spPr/>
        <p:txBody>
          <a:bodyPr/>
          <a:lstStyle/>
          <a:p>
            <a:fld id="{9AAB8AAA-21E1-4967-961E-DB6F938CB23E}" type="slidenum">
              <a:rPr lang="en-US" smtClean="0"/>
              <a:t>‹#›</a:t>
            </a:fld>
            <a:endParaRPr lang="en-US"/>
          </a:p>
        </p:txBody>
      </p:sp>
    </p:spTree>
    <p:extLst>
      <p:ext uri="{BB962C8B-B14F-4D97-AF65-F5344CB8AC3E}">
        <p14:creationId xmlns:p14="http://schemas.microsoft.com/office/powerpoint/2010/main" val="105080329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4B09FB-7716-4D22-B36E-BF758C0975E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663974D-411D-43B5-8AAF-E7744683B332}"/>
              </a:ext>
            </a:extLst>
          </p:cNvPr>
          <p:cNvSpPr>
            <a:spLocks noGrp="1"/>
          </p:cNvSpPr>
          <p:nvPr>
            <p:ph type="dt" sz="half" idx="10"/>
          </p:nvPr>
        </p:nvSpPr>
        <p:spPr/>
        <p:txBody>
          <a:bodyPr/>
          <a:lstStyle/>
          <a:p>
            <a:fld id="{E74D5A12-1811-4C5B-8089-5C3C3C55BE01}" type="datetimeFigureOut">
              <a:rPr lang="en-US" smtClean="0"/>
              <a:t>2/9/2024</a:t>
            </a:fld>
            <a:endParaRPr lang="en-US"/>
          </a:p>
        </p:txBody>
      </p:sp>
      <p:sp>
        <p:nvSpPr>
          <p:cNvPr id="4" name="Footer Placeholder 3">
            <a:extLst>
              <a:ext uri="{FF2B5EF4-FFF2-40B4-BE49-F238E27FC236}">
                <a16:creationId xmlns:a16="http://schemas.microsoft.com/office/drawing/2014/main" id="{7B3AFC5B-3F96-4FF8-AD4B-2ED6BD33903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F774BA4-1377-4B34-8EB3-8BA9D470E338}"/>
              </a:ext>
            </a:extLst>
          </p:cNvPr>
          <p:cNvSpPr>
            <a:spLocks noGrp="1"/>
          </p:cNvSpPr>
          <p:nvPr>
            <p:ph type="sldNum" sz="quarter" idx="12"/>
          </p:nvPr>
        </p:nvSpPr>
        <p:spPr/>
        <p:txBody>
          <a:bodyPr/>
          <a:lstStyle/>
          <a:p>
            <a:fld id="{9AAB8AAA-21E1-4967-961E-DB6F938CB23E}" type="slidenum">
              <a:rPr lang="en-US" smtClean="0"/>
              <a:t>‹#›</a:t>
            </a:fld>
            <a:endParaRPr lang="en-US"/>
          </a:p>
        </p:txBody>
      </p:sp>
    </p:spTree>
    <p:extLst>
      <p:ext uri="{BB962C8B-B14F-4D97-AF65-F5344CB8AC3E}">
        <p14:creationId xmlns:p14="http://schemas.microsoft.com/office/powerpoint/2010/main" val="153401331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209321A-427D-46CF-86EE-E0C2BBD1683B}"/>
              </a:ext>
            </a:extLst>
          </p:cNvPr>
          <p:cNvSpPr>
            <a:spLocks noGrp="1"/>
          </p:cNvSpPr>
          <p:nvPr>
            <p:ph type="dt" sz="half" idx="10"/>
          </p:nvPr>
        </p:nvSpPr>
        <p:spPr/>
        <p:txBody>
          <a:bodyPr/>
          <a:lstStyle/>
          <a:p>
            <a:fld id="{E74D5A12-1811-4C5B-8089-5C3C3C55BE01}" type="datetimeFigureOut">
              <a:rPr lang="en-US" smtClean="0"/>
              <a:t>2/9/2024</a:t>
            </a:fld>
            <a:endParaRPr lang="en-US"/>
          </a:p>
        </p:txBody>
      </p:sp>
      <p:sp>
        <p:nvSpPr>
          <p:cNvPr id="3" name="Footer Placeholder 2">
            <a:extLst>
              <a:ext uri="{FF2B5EF4-FFF2-40B4-BE49-F238E27FC236}">
                <a16:creationId xmlns:a16="http://schemas.microsoft.com/office/drawing/2014/main" id="{FB03995A-5A70-43AD-8B69-C499917B81F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15F48A3-6F5A-4386-B6BD-EA1434F361C6}"/>
              </a:ext>
            </a:extLst>
          </p:cNvPr>
          <p:cNvSpPr>
            <a:spLocks noGrp="1"/>
          </p:cNvSpPr>
          <p:nvPr>
            <p:ph type="sldNum" sz="quarter" idx="12"/>
          </p:nvPr>
        </p:nvSpPr>
        <p:spPr/>
        <p:txBody>
          <a:bodyPr/>
          <a:lstStyle/>
          <a:p>
            <a:fld id="{9AAB8AAA-21E1-4967-961E-DB6F938CB23E}" type="slidenum">
              <a:rPr lang="en-US" smtClean="0"/>
              <a:t>‹#›</a:t>
            </a:fld>
            <a:endParaRPr lang="en-US"/>
          </a:p>
        </p:txBody>
      </p:sp>
    </p:spTree>
    <p:extLst>
      <p:ext uri="{BB962C8B-B14F-4D97-AF65-F5344CB8AC3E}">
        <p14:creationId xmlns:p14="http://schemas.microsoft.com/office/powerpoint/2010/main" val="322257423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13B69-3772-4008-8396-E3B9FF8FEC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B6C7C4B-018D-4E71-ACB5-1D4F8A7CF25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F11752C-7B47-4D2D-8CD1-858E4E1083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EA5BD0E-280D-436E-B6C6-7D062FA30305}"/>
              </a:ext>
            </a:extLst>
          </p:cNvPr>
          <p:cNvSpPr>
            <a:spLocks noGrp="1"/>
          </p:cNvSpPr>
          <p:nvPr>
            <p:ph type="dt" sz="half" idx="10"/>
          </p:nvPr>
        </p:nvSpPr>
        <p:spPr/>
        <p:txBody>
          <a:bodyPr/>
          <a:lstStyle/>
          <a:p>
            <a:fld id="{E74D5A12-1811-4C5B-8089-5C3C3C55BE01}" type="datetimeFigureOut">
              <a:rPr lang="en-US" smtClean="0"/>
              <a:t>2/9/2024</a:t>
            </a:fld>
            <a:endParaRPr lang="en-US"/>
          </a:p>
        </p:txBody>
      </p:sp>
      <p:sp>
        <p:nvSpPr>
          <p:cNvPr id="6" name="Footer Placeholder 5">
            <a:extLst>
              <a:ext uri="{FF2B5EF4-FFF2-40B4-BE49-F238E27FC236}">
                <a16:creationId xmlns:a16="http://schemas.microsoft.com/office/drawing/2014/main" id="{CEFAC6A1-C4B6-40DC-BE21-930408F1BF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5786868-3472-4D66-A6E2-FDC1C22350C5}"/>
              </a:ext>
            </a:extLst>
          </p:cNvPr>
          <p:cNvSpPr>
            <a:spLocks noGrp="1"/>
          </p:cNvSpPr>
          <p:nvPr>
            <p:ph type="sldNum" sz="quarter" idx="12"/>
          </p:nvPr>
        </p:nvSpPr>
        <p:spPr/>
        <p:txBody>
          <a:bodyPr/>
          <a:lstStyle/>
          <a:p>
            <a:fld id="{9AAB8AAA-21E1-4967-961E-DB6F938CB23E}" type="slidenum">
              <a:rPr lang="en-US" smtClean="0"/>
              <a:t>‹#›</a:t>
            </a:fld>
            <a:endParaRPr lang="en-US"/>
          </a:p>
        </p:txBody>
      </p:sp>
    </p:spTree>
    <p:extLst>
      <p:ext uri="{BB962C8B-B14F-4D97-AF65-F5344CB8AC3E}">
        <p14:creationId xmlns:p14="http://schemas.microsoft.com/office/powerpoint/2010/main" val="323773604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412E07-09F7-4E52-883D-4008530E046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F4F6AC3-0541-4371-9A3A-F28DF816B75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7D1CF59-924E-4BA7-8E7C-51101E523B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54D4F77-2E2F-4403-B805-CC616B5CF28F}"/>
              </a:ext>
            </a:extLst>
          </p:cNvPr>
          <p:cNvSpPr>
            <a:spLocks noGrp="1"/>
          </p:cNvSpPr>
          <p:nvPr>
            <p:ph type="dt" sz="half" idx="10"/>
          </p:nvPr>
        </p:nvSpPr>
        <p:spPr/>
        <p:txBody>
          <a:bodyPr/>
          <a:lstStyle/>
          <a:p>
            <a:fld id="{E74D5A12-1811-4C5B-8089-5C3C3C55BE01}" type="datetimeFigureOut">
              <a:rPr lang="en-US" smtClean="0"/>
              <a:t>2/9/2024</a:t>
            </a:fld>
            <a:endParaRPr lang="en-US"/>
          </a:p>
        </p:txBody>
      </p:sp>
      <p:sp>
        <p:nvSpPr>
          <p:cNvPr id="6" name="Footer Placeholder 5">
            <a:extLst>
              <a:ext uri="{FF2B5EF4-FFF2-40B4-BE49-F238E27FC236}">
                <a16:creationId xmlns:a16="http://schemas.microsoft.com/office/drawing/2014/main" id="{FCE922D4-9702-421C-86B6-44304D0AF0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191BDE-6FE6-4402-93FB-331993DA7B95}"/>
              </a:ext>
            </a:extLst>
          </p:cNvPr>
          <p:cNvSpPr>
            <a:spLocks noGrp="1"/>
          </p:cNvSpPr>
          <p:nvPr>
            <p:ph type="sldNum" sz="quarter" idx="12"/>
          </p:nvPr>
        </p:nvSpPr>
        <p:spPr/>
        <p:txBody>
          <a:bodyPr/>
          <a:lstStyle/>
          <a:p>
            <a:fld id="{9AAB8AAA-21E1-4967-961E-DB6F938CB23E}" type="slidenum">
              <a:rPr lang="en-US" smtClean="0"/>
              <a:t>‹#›</a:t>
            </a:fld>
            <a:endParaRPr lang="en-US"/>
          </a:p>
        </p:txBody>
      </p:sp>
    </p:spTree>
    <p:extLst>
      <p:ext uri="{BB962C8B-B14F-4D97-AF65-F5344CB8AC3E}">
        <p14:creationId xmlns:p14="http://schemas.microsoft.com/office/powerpoint/2010/main" val="199862426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1C2D5-9A85-49EA-A97D-30EE0B8C1EA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36DC686-AB3A-43FF-811F-D2ED14F74AF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8692D1-C744-49F9-9DD4-CF0B6B994A7F}"/>
              </a:ext>
            </a:extLst>
          </p:cNvPr>
          <p:cNvSpPr>
            <a:spLocks noGrp="1"/>
          </p:cNvSpPr>
          <p:nvPr>
            <p:ph type="dt" sz="half" idx="10"/>
          </p:nvPr>
        </p:nvSpPr>
        <p:spPr/>
        <p:txBody>
          <a:bodyPr/>
          <a:lstStyle/>
          <a:p>
            <a:fld id="{E74D5A12-1811-4C5B-8089-5C3C3C55BE01}" type="datetimeFigureOut">
              <a:rPr lang="en-US" smtClean="0"/>
              <a:t>2/9/2024</a:t>
            </a:fld>
            <a:endParaRPr lang="en-US"/>
          </a:p>
        </p:txBody>
      </p:sp>
      <p:sp>
        <p:nvSpPr>
          <p:cNvPr id="5" name="Footer Placeholder 4">
            <a:extLst>
              <a:ext uri="{FF2B5EF4-FFF2-40B4-BE49-F238E27FC236}">
                <a16:creationId xmlns:a16="http://schemas.microsoft.com/office/drawing/2014/main" id="{BAEADA77-41F9-4940-9C80-0A156A3602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733981-B9EE-4B58-864A-5DA1EAE1B59C}"/>
              </a:ext>
            </a:extLst>
          </p:cNvPr>
          <p:cNvSpPr>
            <a:spLocks noGrp="1"/>
          </p:cNvSpPr>
          <p:nvPr>
            <p:ph type="sldNum" sz="quarter" idx="12"/>
          </p:nvPr>
        </p:nvSpPr>
        <p:spPr/>
        <p:txBody>
          <a:bodyPr/>
          <a:lstStyle/>
          <a:p>
            <a:fld id="{9AAB8AAA-21E1-4967-961E-DB6F938CB23E}" type="slidenum">
              <a:rPr lang="en-US" smtClean="0"/>
              <a:t>‹#›</a:t>
            </a:fld>
            <a:endParaRPr lang="en-US"/>
          </a:p>
        </p:txBody>
      </p:sp>
    </p:spTree>
    <p:extLst>
      <p:ext uri="{BB962C8B-B14F-4D97-AF65-F5344CB8AC3E}">
        <p14:creationId xmlns:p14="http://schemas.microsoft.com/office/powerpoint/2010/main" val="9851897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412E07-09F7-4E52-883D-4008530E046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F4F6AC3-0541-4371-9A3A-F28DF816B75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7D1CF59-924E-4BA7-8E7C-51101E523B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54D4F77-2E2F-4403-B805-CC616B5CF28F}"/>
              </a:ext>
            </a:extLst>
          </p:cNvPr>
          <p:cNvSpPr>
            <a:spLocks noGrp="1"/>
          </p:cNvSpPr>
          <p:nvPr>
            <p:ph type="dt" sz="half" idx="10"/>
          </p:nvPr>
        </p:nvSpPr>
        <p:spPr/>
        <p:txBody>
          <a:bodyPr/>
          <a:lstStyle/>
          <a:p>
            <a:fld id="{E74D5A12-1811-4C5B-8089-5C3C3C55BE01}" type="datetimeFigureOut">
              <a:rPr lang="en-US" smtClean="0"/>
              <a:t>2/9/2024</a:t>
            </a:fld>
            <a:endParaRPr lang="en-US"/>
          </a:p>
        </p:txBody>
      </p:sp>
      <p:sp>
        <p:nvSpPr>
          <p:cNvPr id="6" name="Footer Placeholder 5">
            <a:extLst>
              <a:ext uri="{FF2B5EF4-FFF2-40B4-BE49-F238E27FC236}">
                <a16:creationId xmlns:a16="http://schemas.microsoft.com/office/drawing/2014/main" id="{FCE922D4-9702-421C-86B6-44304D0AF0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191BDE-6FE6-4402-93FB-331993DA7B95}"/>
              </a:ext>
            </a:extLst>
          </p:cNvPr>
          <p:cNvSpPr>
            <a:spLocks noGrp="1"/>
          </p:cNvSpPr>
          <p:nvPr>
            <p:ph type="sldNum" sz="quarter" idx="12"/>
          </p:nvPr>
        </p:nvSpPr>
        <p:spPr/>
        <p:txBody>
          <a:bodyPr/>
          <a:lstStyle/>
          <a:p>
            <a:fld id="{9AAB8AAA-21E1-4967-961E-DB6F938CB23E}" type="slidenum">
              <a:rPr lang="en-US" smtClean="0"/>
              <a:t>‹#›</a:t>
            </a:fld>
            <a:endParaRPr lang="en-US"/>
          </a:p>
        </p:txBody>
      </p:sp>
    </p:spTree>
    <p:extLst>
      <p:ext uri="{BB962C8B-B14F-4D97-AF65-F5344CB8AC3E}">
        <p14:creationId xmlns:p14="http://schemas.microsoft.com/office/powerpoint/2010/main" val="370879199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9E19D73-4BC3-47A1-9C4C-4E3797994DA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3C300AA-7455-4D5C-8BBE-BA697CBA2BE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506AEA-BACA-4627-8BB1-8924938656D1}"/>
              </a:ext>
            </a:extLst>
          </p:cNvPr>
          <p:cNvSpPr>
            <a:spLocks noGrp="1"/>
          </p:cNvSpPr>
          <p:nvPr>
            <p:ph type="dt" sz="half" idx="10"/>
          </p:nvPr>
        </p:nvSpPr>
        <p:spPr/>
        <p:txBody>
          <a:bodyPr/>
          <a:lstStyle/>
          <a:p>
            <a:fld id="{E74D5A12-1811-4C5B-8089-5C3C3C55BE01}" type="datetimeFigureOut">
              <a:rPr lang="en-US" smtClean="0"/>
              <a:t>2/9/2024</a:t>
            </a:fld>
            <a:endParaRPr lang="en-US"/>
          </a:p>
        </p:txBody>
      </p:sp>
      <p:sp>
        <p:nvSpPr>
          <p:cNvPr id="5" name="Footer Placeholder 4">
            <a:extLst>
              <a:ext uri="{FF2B5EF4-FFF2-40B4-BE49-F238E27FC236}">
                <a16:creationId xmlns:a16="http://schemas.microsoft.com/office/drawing/2014/main" id="{4734931A-6A4E-4049-8CDB-152C5BC7CF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08ABEE-0CDE-4E12-BDDD-9F2F5257A364}"/>
              </a:ext>
            </a:extLst>
          </p:cNvPr>
          <p:cNvSpPr>
            <a:spLocks noGrp="1"/>
          </p:cNvSpPr>
          <p:nvPr>
            <p:ph type="sldNum" sz="quarter" idx="12"/>
          </p:nvPr>
        </p:nvSpPr>
        <p:spPr/>
        <p:txBody>
          <a:bodyPr/>
          <a:lstStyle/>
          <a:p>
            <a:fld id="{9AAB8AAA-21E1-4967-961E-DB6F938CB23E}" type="slidenum">
              <a:rPr lang="en-US" smtClean="0"/>
              <a:t>‹#›</a:t>
            </a:fld>
            <a:endParaRPr lang="en-US"/>
          </a:p>
        </p:txBody>
      </p:sp>
    </p:spTree>
    <p:extLst>
      <p:ext uri="{BB962C8B-B14F-4D97-AF65-F5344CB8AC3E}">
        <p14:creationId xmlns:p14="http://schemas.microsoft.com/office/powerpoint/2010/main" val="346273798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userDrawn="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3"/>
          <p:cNvSpPr>
            <a:spLocks noGrp="1"/>
          </p:cNvSpPr>
          <p:nvPr>
            <p:ph type="body" sz="quarter" idx="10"/>
          </p:nvPr>
        </p:nvSpPr>
        <p:spPr>
          <a:xfrm>
            <a:off x="269239" y="2092120"/>
            <a:ext cx="11653523" cy="1434688"/>
          </a:xfrm>
        </p:spPr>
        <p:txBody>
          <a:bodyPr>
            <a:spAutoFit/>
          </a:bodyPr>
          <a:lstStyle>
            <a:lvl1pPr marL="0" indent="0">
              <a:buFontTx/>
              <a:buNone/>
              <a:defRPr sz="1568"/>
            </a:lvl1pPr>
            <a:lvl2pPr>
              <a:defRPr sz="1568"/>
            </a:lvl2pPr>
            <a:lvl3pPr>
              <a:defRPr sz="1568"/>
            </a:lvl3pPr>
            <a:lvl4pPr>
              <a:defRPr sz="1568"/>
            </a:lvl4pPr>
            <a:lvl5pPr>
              <a:defRPr sz="156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5792517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7222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Smith - Square Right Photo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40" y="2686650"/>
            <a:ext cx="4795873" cy="1177887"/>
          </a:xfrm>
        </p:spPr>
        <p:txBody>
          <a:bodyPr wrap="square" anchor="t">
            <a:spAutoFit/>
          </a:bodyPr>
          <a:lstStyle>
            <a:lvl1pPr>
              <a:lnSpc>
                <a:spcPct val="100000"/>
              </a:lnSpc>
              <a:defRPr sz="3527" spc="-49" baseline="0">
                <a:gradFill>
                  <a:gsLst>
                    <a:gs pos="1250">
                      <a:schemeClr val="tx1"/>
                    </a:gs>
                    <a:gs pos="100000">
                      <a:schemeClr val="tx1"/>
                    </a:gs>
                  </a:gsLst>
                  <a:lin ang="5400000" scaled="0"/>
                </a:gradFill>
              </a:defRPr>
            </a:lvl1pPr>
          </a:lstStyle>
          <a:p>
            <a:r>
              <a:rPr lang="en-US"/>
              <a:t>Brad Smith square photo layout</a:t>
            </a:r>
          </a:p>
        </p:txBody>
      </p:sp>
    </p:spTree>
    <p:extLst>
      <p:ext uri="{BB962C8B-B14F-4D97-AF65-F5344CB8AC3E}">
        <p14:creationId xmlns:p14="http://schemas.microsoft.com/office/powerpoint/2010/main" val="2851913214"/>
      </p:ext>
    </p:extLst>
  </p:cSld>
  <p:clrMapOvr>
    <a:masterClrMapping/>
  </p:clrMapOvr>
  <p:transition>
    <p:fade/>
  </p:transition>
  <p:extLst>
    <p:ext uri="{DCECCB84-F9BA-43D5-87BE-67443E8EF086}">
      <p15:sldGuideLst xmlns:p15="http://schemas.microsoft.com/office/powerpoint/2012/main">
        <p15:guide id="1" pos="3495">
          <p15:clr>
            <a:srgbClr val="FBAE40"/>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69244" y="1189177"/>
            <a:ext cx="11541549" cy="1537326"/>
          </a:xfrm>
        </p:spPr>
        <p:txBody>
          <a:bodyPr/>
          <a:lstStyle>
            <a:lvl1pPr marL="0" indent="0">
              <a:buNone/>
              <a:defRPr sz="2100">
                <a:solidFill>
                  <a:srgbClr val="191919"/>
                </a:solidFill>
              </a:defRPr>
            </a:lvl1pPr>
            <a:lvl2pPr marL="609199" indent="-243681">
              <a:defRPr sz="1900">
                <a:solidFill>
                  <a:srgbClr val="191919"/>
                </a:solidFill>
              </a:defRPr>
            </a:lvl2pPr>
            <a:lvl3pPr marL="974718" indent="-243681">
              <a:defRPr sz="1600">
                <a:solidFill>
                  <a:srgbClr val="191919"/>
                </a:solidFill>
              </a:defRPr>
            </a:lvl3pPr>
            <a:lvl4pPr marL="1340238" indent="-243681">
              <a:defRPr sz="1400">
                <a:solidFill>
                  <a:srgbClr val="191919"/>
                </a:solidFill>
              </a:defRPr>
            </a:lvl4pPr>
            <a:lvl5pPr marL="1705757" indent="-243681">
              <a:defRPr sz="1400">
                <a:solidFill>
                  <a:srgbClr val="19191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2"/>
          <p:cNvSpPr>
            <a:spLocks noGrp="1"/>
          </p:cNvSpPr>
          <p:nvPr>
            <p:ph type="body" idx="10"/>
          </p:nvPr>
        </p:nvSpPr>
        <p:spPr>
          <a:xfrm>
            <a:off x="609602" y="1028737"/>
            <a:ext cx="10959008" cy="321433"/>
          </a:xfrm>
        </p:spPr>
        <p:txBody>
          <a:bodyPr anchor="b">
            <a:noAutofit/>
          </a:bodyPr>
          <a:lstStyle>
            <a:lvl1pPr marL="0" indent="0">
              <a:buNone/>
              <a:defRPr sz="1900" b="0">
                <a:solidFill>
                  <a:srgbClr val="2E2E2E"/>
                </a:solidFill>
                <a:latin typeface="+mj-lt"/>
              </a:defRPr>
            </a:lvl1pPr>
            <a:lvl2pPr marL="609199" indent="0">
              <a:buNone/>
              <a:defRPr sz="2700" b="1"/>
            </a:lvl2pPr>
            <a:lvl3pPr marL="1218398" indent="0">
              <a:buNone/>
              <a:defRPr sz="2400" b="1"/>
            </a:lvl3pPr>
            <a:lvl4pPr marL="1827598" indent="0">
              <a:buNone/>
              <a:defRPr sz="2100" b="1"/>
            </a:lvl4pPr>
            <a:lvl5pPr marL="2436797" indent="0">
              <a:buNone/>
              <a:defRPr sz="2100" b="1"/>
            </a:lvl5pPr>
            <a:lvl6pPr marL="3045996" indent="0">
              <a:buNone/>
              <a:defRPr sz="2100" b="1"/>
            </a:lvl6pPr>
            <a:lvl7pPr marL="3655196" indent="0">
              <a:buNone/>
              <a:defRPr sz="2100" b="1"/>
            </a:lvl7pPr>
            <a:lvl8pPr marL="4264395" indent="0">
              <a:buNone/>
              <a:defRPr sz="2100" b="1"/>
            </a:lvl8pPr>
            <a:lvl9pPr marL="4873594" indent="0">
              <a:buNone/>
              <a:defRPr sz="2100" b="1"/>
            </a:lvl9pPr>
          </a:lstStyle>
          <a:p>
            <a:pPr lvl="0"/>
            <a:r>
              <a:rPr lang="en-US"/>
              <a:t>Click to edit Master text styles</a:t>
            </a:r>
          </a:p>
        </p:txBody>
      </p:sp>
      <p:sp>
        <p:nvSpPr>
          <p:cNvPr id="7" name="Title Placeholder 1"/>
          <p:cNvSpPr>
            <a:spLocks noGrp="1"/>
          </p:cNvSpPr>
          <p:nvPr>
            <p:ph type="title"/>
          </p:nvPr>
        </p:nvSpPr>
        <p:spPr>
          <a:xfrm>
            <a:off x="609600" y="300300"/>
            <a:ext cx="10972800" cy="690303"/>
          </a:xfrm>
          <a:prstGeom prst="rect">
            <a:avLst/>
          </a:prstGeom>
        </p:spPr>
        <p:txBody>
          <a:bodyPr vert="horz" lIns="89631" tIns="44814" rIns="89631" bIns="44814" rtlCol="0" anchor="ctr">
            <a:normAutofit/>
          </a:bodyPr>
          <a:lstStyle/>
          <a:p>
            <a:r>
              <a:rPr lang="en-US"/>
              <a:t>Click to edit Master title style</a:t>
            </a:r>
          </a:p>
        </p:txBody>
      </p:sp>
      <p:sp>
        <p:nvSpPr>
          <p:cNvPr id="9" name="Slide Number Placeholder 5"/>
          <p:cNvSpPr>
            <a:spLocks noGrp="1"/>
          </p:cNvSpPr>
          <p:nvPr>
            <p:ph type="sldNum" sz="quarter" idx="4"/>
          </p:nvPr>
        </p:nvSpPr>
        <p:spPr>
          <a:xfrm>
            <a:off x="9042400" y="6491869"/>
            <a:ext cx="2844800" cy="366182"/>
          </a:xfrm>
          <a:prstGeom prst="rect">
            <a:avLst/>
          </a:prstGeom>
        </p:spPr>
        <p:txBody>
          <a:bodyPr vert="horz" lIns="89631" tIns="44814" rIns="89631" bIns="44814" rtlCol="0" anchor="ctr"/>
          <a:lstStyle>
            <a:lvl1pPr algn="r">
              <a:defRPr sz="900">
                <a:solidFill>
                  <a:schemeClr val="bg1"/>
                </a:solidFill>
              </a:defRPr>
            </a:lvl1pPr>
          </a:lstStyle>
          <a:p>
            <a:fld id="{075B75BD-B1B1-462D-986F-1F6FD455DE68}" type="slidenum">
              <a:rPr smtClean="0">
                <a:solidFill>
                  <a:srgbClr val="FFFFFF"/>
                </a:solidFill>
              </a:rPr>
              <a:pPr/>
              <a:t>‹#›</a:t>
            </a:fld>
            <a:endParaRPr>
              <a:solidFill>
                <a:srgbClr val="FFFFFF"/>
              </a:solidFill>
            </a:endParaRPr>
          </a:p>
        </p:txBody>
      </p:sp>
    </p:spTree>
    <p:extLst>
      <p:ext uri="{BB962C8B-B14F-4D97-AF65-F5344CB8AC3E}">
        <p14:creationId xmlns:p14="http://schemas.microsoft.com/office/powerpoint/2010/main" val="184905656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269241" y="1189176"/>
            <a:ext cx="5378548" cy="2420188"/>
          </a:xfrm>
        </p:spPr>
        <p:txBody>
          <a:bodyPr wrap="square">
            <a:spAutoFit/>
          </a:bodyPr>
          <a:lstStyle>
            <a:lvl1pPr marL="0" indent="0">
              <a:spcBef>
                <a:spcPts val="1200"/>
              </a:spcBef>
              <a:buClr>
                <a:schemeClr val="tx1"/>
              </a:buClr>
              <a:buFont typeface="Wingdings" pitchFamily="2" charset="2"/>
              <a:buNone/>
              <a:defRPr sz="3529">
                <a:gradFill>
                  <a:gsLst>
                    <a:gs pos="1250">
                      <a:schemeClr val="tx2"/>
                    </a:gs>
                    <a:gs pos="99000">
                      <a:schemeClr val="tx2"/>
                    </a:gs>
                  </a:gsLst>
                  <a:lin ang="5400000" scaled="0"/>
                </a:gradFill>
              </a:defRPr>
            </a:lvl1pPr>
            <a:lvl2pPr marL="0" indent="0">
              <a:buNone/>
              <a:defRPr sz="1961"/>
            </a:lvl2pPr>
            <a:lvl3pPr marL="227209" indent="0">
              <a:buNone/>
              <a:tabLst/>
              <a:defRPr sz="1961"/>
            </a:lvl3pPr>
            <a:lvl4pPr marL="451306" indent="0">
              <a:buNone/>
              <a:defRPr/>
            </a:lvl4pPr>
            <a:lvl5pPr marL="672290"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p:cNvSpPr>
            <a:spLocks noGrp="1"/>
          </p:cNvSpPr>
          <p:nvPr>
            <p:ph type="body" sz="quarter" idx="11"/>
          </p:nvPr>
        </p:nvSpPr>
        <p:spPr>
          <a:xfrm>
            <a:off x="6544214" y="1189176"/>
            <a:ext cx="5378548" cy="2420188"/>
          </a:xfrm>
        </p:spPr>
        <p:txBody>
          <a:bodyPr wrap="square">
            <a:spAutoFit/>
          </a:bodyPr>
          <a:lstStyle>
            <a:lvl1pPr marL="0" indent="0">
              <a:spcBef>
                <a:spcPts val="1200"/>
              </a:spcBef>
              <a:buClr>
                <a:schemeClr val="tx1"/>
              </a:buClr>
              <a:buFont typeface="Wingdings" pitchFamily="2" charset="2"/>
              <a:buNone/>
              <a:defRPr sz="3529">
                <a:gradFill>
                  <a:gsLst>
                    <a:gs pos="1250">
                      <a:schemeClr val="tx2"/>
                    </a:gs>
                    <a:gs pos="99000">
                      <a:schemeClr val="tx2"/>
                    </a:gs>
                  </a:gsLst>
                  <a:lin ang="5400000" scaled="0"/>
                </a:gradFill>
              </a:defRPr>
            </a:lvl1pPr>
            <a:lvl2pPr marL="0" indent="0">
              <a:buNone/>
              <a:defRPr sz="1961"/>
            </a:lvl2pPr>
            <a:lvl3pPr marL="227209" indent="0">
              <a:buNone/>
              <a:tabLst/>
              <a:defRPr sz="1961"/>
            </a:lvl3pPr>
            <a:lvl4pPr marL="451306" indent="0">
              <a:buNone/>
              <a:defRPr/>
            </a:lvl4pPr>
            <a:lvl5pPr marL="672290"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p:cNvPicPr>
            <a:picLocks noChangeAspect="1"/>
          </p:cNvPicPr>
          <p:nvPr userDrawn="1"/>
        </p:nvPicPr>
        <p:blipFill>
          <a:blip r:embed="rId2"/>
          <a:stretch>
            <a:fillRect/>
          </a:stretch>
        </p:blipFill>
        <p:spPr>
          <a:xfrm>
            <a:off x="11564131" y="6311431"/>
            <a:ext cx="568940" cy="576224"/>
          </a:xfrm>
          <a:prstGeom prst="rect">
            <a:avLst/>
          </a:prstGeom>
        </p:spPr>
      </p:pic>
    </p:spTree>
    <p:extLst>
      <p:ext uri="{BB962C8B-B14F-4D97-AF65-F5344CB8AC3E}">
        <p14:creationId xmlns:p14="http://schemas.microsoft.com/office/powerpoint/2010/main" val="1655305687"/>
      </p:ext>
    </p:extLst>
  </p:cSld>
  <p:clrMapOvr>
    <a:masterClrMapping/>
  </p:clrMapOvr>
  <p:transition>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239" y="1189177"/>
            <a:ext cx="11653523" cy="1844608"/>
          </a:xfrm>
        </p:spPr>
        <p:txBody>
          <a:bodyPr>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5"/>
          <p:cNvSpPr>
            <a:spLocks noGrp="1"/>
          </p:cNvSpPr>
          <p:nvPr>
            <p:ph type="title"/>
          </p:nvPr>
        </p:nvSpPr>
        <p:spPr/>
        <p:txBody>
          <a:bodyPr/>
          <a:lstStyle/>
          <a:p>
            <a:r>
              <a:rPr lang="en-US"/>
              <a:t>Click to edit Master title style</a:t>
            </a:r>
          </a:p>
        </p:txBody>
      </p:sp>
      <p:pic>
        <p:nvPicPr>
          <p:cNvPr id="5" name="Picture 4"/>
          <p:cNvPicPr>
            <a:picLocks noChangeAspect="1"/>
          </p:cNvPicPr>
          <p:nvPr userDrawn="1"/>
        </p:nvPicPr>
        <p:blipFill>
          <a:blip r:embed="rId2"/>
          <a:stretch>
            <a:fillRect/>
          </a:stretch>
        </p:blipFill>
        <p:spPr>
          <a:xfrm>
            <a:off x="11564131" y="6311431"/>
            <a:ext cx="568940" cy="576224"/>
          </a:xfrm>
          <a:prstGeom prst="rect">
            <a:avLst/>
          </a:prstGeom>
        </p:spPr>
      </p:pic>
    </p:spTree>
    <p:extLst>
      <p:ext uri="{BB962C8B-B14F-4D97-AF65-F5344CB8AC3E}">
        <p14:creationId xmlns:p14="http://schemas.microsoft.com/office/powerpoint/2010/main" val="3545851450"/>
      </p:ext>
    </p:extLst>
  </p:cSld>
  <p:clrMapOvr>
    <a:masterClrMapping/>
  </p:clrMapOvr>
  <p:transition>
    <p:fad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Title Slide">
    <p:bg>
      <p:bgRef idx="1001">
        <a:schemeClr val="bg2"/>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979778"/>
            <a:ext cx="9144000" cy="553998"/>
          </a:xfrm>
          <a:noFill/>
        </p:spPr>
        <p:txBody>
          <a:bodyPr lIns="0" tIns="0" rIns="0" bIns="0" anchor="b" anchorCtr="0">
            <a:spAutoFit/>
          </a:bodyPr>
          <a:lstStyle>
            <a:lvl1pPr>
              <a:defRPr sz="3600" spc="-50" baseline="0">
                <a:solidFill>
                  <a:srgbClr val="50E6FF"/>
                </a:soli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9144000" cy="338554"/>
          </a:xfrm>
          <a:noFill/>
        </p:spPr>
        <p:txBody>
          <a:bodyPr wrap="square" lIns="0" tIns="0" rIns="0" bIns="0">
            <a:spAutoFit/>
          </a:bodyPr>
          <a:lstStyle>
            <a:lvl1pPr marL="0" indent="0">
              <a:spcBef>
                <a:spcPts val="0"/>
              </a:spcBef>
              <a:buNone/>
              <a:defRPr lang="en-US" sz="2200" kern="1200" spc="0" baseline="0" dirty="0">
                <a:solidFill>
                  <a:schemeClr val="tx1"/>
                </a:solidFill>
                <a:latin typeface="+mn-lt"/>
                <a:ea typeface="+mn-ea"/>
                <a:cs typeface="Segoe UI" panose="020B0502040204020203" pitchFamily="34" charset="0"/>
              </a:defRPr>
            </a:lvl1pPr>
          </a:lstStyle>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pPr>
            <a:r>
              <a:rPr lang="en-US"/>
              <a:t>Speaker name or subtitle text</a:t>
            </a:r>
          </a:p>
        </p:txBody>
      </p:sp>
      <p:pic>
        <p:nvPicPr>
          <p:cNvPr id="7" name="MS logo white - EMF" descr="Microsoft logo">
            <a:extLst>
              <a:ext uri="{FF2B5EF4-FFF2-40B4-BE49-F238E27FC236}">
                <a16:creationId xmlns:a16="http://schemas.microsoft.com/office/drawing/2014/main" id="{0FD32619-3819-428A-8565-629596C91418}"/>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1644769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lstStyle/>
          <a:p>
            <a:r>
              <a:rPr lang="en-US"/>
              <a:t>Click to edit Master title style</a:t>
            </a:r>
          </a:p>
        </p:txBody>
      </p:sp>
      <p:sp>
        <p:nvSpPr>
          <p:cNvPr id="4" name="Content Placeholder 3">
            <a:extLst>
              <a:ext uri="{FF2B5EF4-FFF2-40B4-BE49-F238E27FC236}">
                <a16:creationId xmlns:a16="http://schemas.microsoft.com/office/drawing/2014/main" id="{58A212C2-8B30-4835-8711-AA981B6CFBE1}"/>
              </a:ext>
            </a:extLst>
          </p:cNvPr>
          <p:cNvSpPr>
            <a:spLocks noGrp="1"/>
          </p:cNvSpPr>
          <p:nvPr>
            <p:ph sz="quarter" idx="10"/>
          </p:nvPr>
        </p:nvSpPr>
        <p:spPr>
          <a:xfrm>
            <a:off x="584200" y="1435100"/>
            <a:ext cx="11018838" cy="161274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Footer Placeholder 13">
            <a:extLst>
              <a:ext uri="{FF2B5EF4-FFF2-40B4-BE49-F238E27FC236}">
                <a16:creationId xmlns:a16="http://schemas.microsoft.com/office/drawing/2014/main" id="{3EA1317F-291A-4650-A17D-133BCB841709}"/>
              </a:ext>
            </a:extLst>
          </p:cNvPr>
          <p:cNvSpPr txBox="1">
            <a:spLocks/>
          </p:cNvSpPr>
          <p:nvPr userDrawn="1"/>
        </p:nvSpPr>
        <p:spPr>
          <a:xfrm>
            <a:off x="0" y="6420908"/>
            <a:ext cx="1810512" cy="295275"/>
          </a:xfrm>
          <a:prstGeom prst="rect">
            <a:avLst/>
          </a:prstGeom>
        </p:spPr>
        <p:txBody>
          <a:bodyPr vert="horz" lIns="0" tIns="0" rIns="0" bIns="0" rtlCol="0" anchor="ctr"/>
          <a:lstStyle>
            <a:defPPr>
              <a:defRPr lang="en-US"/>
            </a:defPPr>
            <a:lvl1pPr marL="0" algn="ctr" defTabSz="914367" rtl="0" eaLnBrk="1" latinLnBrk="0" hangingPunct="1">
              <a:defRPr sz="900" kern="1200">
                <a:solidFill>
                  <a:schemeClr val="tx1">
                    <a:alpha val="75000"/>
                  </a:schemeClr>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marL="0" marR="0" lvl="0" indent="0" algn="ctr" defTabSz="91436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alpha val="75000"/>
                  </a:srgbClr>
                </a:solidFill>
                <a:effectLst/>
                <a:uLnTx/>
                <a:uFillTx/>
                <a:latin typeface="Segoe UI"/>
                <a:ea typeface="+mn-ea"/>
                <a:cs typeface="+mn-cs"/>
              </a:rPr>
              <a:t>Attorney-Client Privileged</a:t>
            </a:r>
          </a:p>
        </p:txBody>
      </p:sp>
    </p:spTree>
    <p:extLst>
      <p:ext uri="{BB962C8B-B14F-4D97-AF65-F5344CB8AC3E}">
        <p14:creationId xmlns:p14="http://schemas.microsoft.com/office/powerpoint/2010/main" val="2500589210"/>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B655BA-10A4-4A57-89DB-CFFBE1CA1E33}"/>
              </a:ext>
            </a:extLst>
          </p:cNvPr>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586390" y="1434370"/>
            <a:ext cx="11018520" cy="1612749"/>
          </a:xfrm>
        </p:spPr>
        <p:txBody>
          <a:bodyPr wrap="square">
            <a:spAutoFit/>
          </a:bodyPr>
          <a:lstStyle>
            <a:lvl1pPr marL="0" indent="0">
              <a:buNone/>
              <a:defRPr>
                <a:solidFill>
                  <a:schemeClr val="tx1"/>
                </a:solidFill>
              </a:defRPr>
            </a:lvl1pPr>
            <a:lvl2pPr marL="228600" indent="0">
              <a:buNone/>
              <a:defRPr>
                <a:solidFill>
                  <a:schemeClr val="tx1"/>
                </a:solidFill>
              </a:defRPr>
            </a:lvl2pPr>
            <a:lvl3pPr marL="457200" indent="0">
              <a:buNone/>
              <a:defRPr>
                <a:solidFill>
                  <a:schemeClr val="tx1"/>
                </a:solidFill>
              </a:defRPr>
            </a:lvl3pPr>
            <a:lvl4pPr marL="685800" indent="0">
              <a:buNone/>
              <a:defRPr>
                <a:solidFill>
                  <a:schemeClr val="tx1"/>
                </a:solidFill>
              </a:defRPr>
            </a:lvl4pPr>
            <a:lvl5pPr marL="914400" indent="0">
              <a:buNone/>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Footer Placeholder 13">
            <a:extLst>
              <a:ext uri="{FF2B5EF4-FFF2-40B4-BE49-F238E27FC236}">
                <a16:creationId xmlns:a16="http://schemas.microsoft.com/office/drawing/2014/main" id="{00657097-82F2-4416-A936-4A764E4D4CFE}"/>
              </a:ext>
            </a:extLst>
          </p:cNvPr>
          <p:cNvSpPr txBox="1">
            <a:spLocks/>
          </p:cNvSpPr>
          <p:nvPr userDrawn="1"/>
        </p:nvSpPr>
        <p:spPr>
          <a:xfrm>
            <a:off x="0" y="6420908"/>
            <a:ext cx="1810512" cy="295275"/>
          </a:xfrm>
          <a:prstGeom prst="rect">
            <a:avLst/>
          </a:prstGeom>
        </p:spPr>
        <p:txBody>
          <a:bodyPr vert="horz" lIns="0" tIns="0" rIns="0" bIns="0" rtlCol="0" anchor="ctr"/>
          <a:lstStyle>
            <a:defPPr>
              <a:defRPr lang="en-US"/>
            </a:defPPr>
            <a:lvl1pPr marL="0" algn="ctr" defTabSz="914367" rtl="0" eaLnBrk="1" latinLnBrk="0" hangingPunct="1">
              <a:defRPr sz="900" kern="1200">
                <a:solidFill>
                  <a:schemeClr val="tx1">
                    <a:alpha val="75000"/>
                  </a:schemeClr>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marL="0" marR="0" lvl="0" indent="0" algn="ctr" defTabSz="91436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alpha val="75000"/>
                  </a:srgbClr>
                </a:solidFill>
                <a:effectLst/>
                <a:uLnTx/>
                <a:uFillTx/>
                <a:latin typeface="Segoe UI"/>
                <a:ea typeface="+mn-ea"/>
                <a:cs typeface="+mn-cs"/>
              </a:rPr>
              <a:t>Attorney-Client Privileged</a:t>
            </a:r>
          </a:p>
        </p:txBody>
      </p:sp>
    </p:spTree>
    <p:extLst>
      <p:ext uri="{BB962C8B-B14F-4D97-AF65-F5344CB8AC3E}">
        <p14:creationId xmlns:p14="http://schemas.microsoft.com/office/powerpoint/2010/main" val="1979013512"/>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905">
          <p15:clr>
            <a:srgbClr val="5ACBF0"/>
          </p15:clr>
        </p15:guide>
        <p15:guide id="4" orient="horz" pos="1272">
          <p15:clr>
            <a:srgbClr val="5ACBF0"/>
          </p15:clr>
        </p15:guide>
      </p15:sldGuideLst>
    </p:ext>
  </p:extLst>
</p:sldLayout>
</file>

<file path=ppt/slideMasters/_rels/slideMaster1.xml.rels><?xml version="1.0" encoding="UTF-8" standalone="yes"?><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_rels/slideMaster2.xml.rels><?xml version="1.0" encoding="UTF-8" standalone="yes"?><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18" Type="http://schemas.openxmlformats.org/officeDocument/2006/relationships/slideLayout" Target="../slideLayouts/slideLayout47.xml"/><Relationship Id="rId26" Type="http://schemas.openxmlformats.org/officeDocument/2006/relationships/slideLayout" Target="../slideLayouts/slideLayout55.xml"/><Relationship Id="rId3" Type="http://schemas.openxmlformats.org/officeDocument/2006/relationships/slideLayout" Target="../slideLayouts/slideLayout32.xml"/><Relationship Id="rId21" Type="http://schemas.openxmlformats.org/officeDocument/2006/relationships/slideLayout" Target="../slideLayouts/slideLayout50.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slideLayout" Target="../slideLayouts/slideLayout46.xml"/><Relationship Id="rId25" Type="http://schemas.openxmlformats.org/officeDocument/2006/relationships/slideLayout" Target="../slideLayouts/slideLayout54.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20" Type="http://schemas.openxmlformats.org/officeDocument/2006/relationships/slideLayout" Target="../slideLayouts/slideLayout49.xml"/><Relationship Id="rId29" Type="http://schemas.openxmlformats.org/officeDocument/2006/relationships/slideLayout" Target="../slideLayouts/slideLayout58.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24" Type="http://schemas.openxmlformats.org/officeDocument/2006/relationships/slideLayout" Target="../slideLayouts/slideLayout53.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23" Type="http://schemas.openxmlformats.org/officeDocument/2006/relationships/slideLayout" Target="../slideLayouts/slideLayout52.xml"/><Relationship Id="rId28" Type="http://schemas.openxmlformats.org/officeDocument/2006/relationships/slideLayout" Target="../slideLayouts/slideLayout57.xml"/><Relationship Id="rId10" Type="http://schemas.openxmlformats.org/officeDocument/2006/relationships/slideLayout" Target="../slideLayouts/slideLayout39.xml"/><Relationship Id="rId19" Type="http://schemas.openxmlformats.org/officeDocument/2006/relationships/slideLayout" Target="../slideLayouts/slideLayout48.xml"/><Relationship Id="rId31" Type="http://schemas.openxmlformats.org/officeDocument/2006/relationships/theme" Target="../theme/theme2.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 Id="rId22" Type="http://schemas.openxmlformats.org/officeDocument/2006/relationships/slideLayout" Target="../slideLayouts/slideLayout51.xml"/><Relationship Id="rId27" Type="http://schemas.openxmlformats.org/officeDocument/2006/relationships/slideLayout" Target="../slideLayouts/slideLayout56.xml"/><Relationship Id="rId30" Type="http://schemas.openxmlformats.org/officeDocument/2006/relationships/slideLayout" Target="../slideLayouts/slideLayout59.xml"/></Relationships>
</file>

<file path=ppt/slideMasters/_rels/slideMaster3.xml.rels><?xml version="1.0" encoding="UTF-8" standalone="yes"?><Relationships xmlns="http://schemas.openxmlformats.org/package/2006/relationships"><Relationship Id="rId3" Type="http://schemas.openxmlformats.org/officeDocument/2006/relationships/image" Target="../media/image8.emf"/><Relationship Id="rId2" Type="http://schemas.openxmlformats.org/officeDocument/2006/relationships/theme" Target="../theme/theme3.xml"/><Relationship Id="rId1" Type="http://schemas.openxmlformats.org/officeDocument/2006/relationships/slideLayout" Target="../slideLayouts/slideLayout60.xml"/></Relationships>
</file>

<file path=ppt/slideMasters/_rels/slideMaster4.xml.rels><?xml version="1.0" encoding="UTF-8" standalone="yes"?><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slideLayout" Target="../slideLayouts/slideLayout73.xml"/><Relationship Id="rId18" Type="http://schemas.openxmlformats.org/officeDocument/2006/relationships/theme" Target="../theme/theme4.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17" Type="http://schemas.openxmlformats.org/officeDocument/2006/relationships/slideLayout" Target="../slideLayouts/slideLayout77.xml"/><Relationship Id="rId2" Type="http://schemas.openxmlformats.org/officeDocument/2006/relationships/slideLayout" Target="../slideLayouts/slideLayout62.xml"/><Relationship Id="rId16" Type="http://schemas.openxmlformats.org/officeDocument/2006/relationships/slideLayout" Target="../slideLayouts/slideLayout76.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5" Type="http://schemas.openxmlformats.org/officeDocument/2006/relationships/slideLayout" Target="../slideLayouts/slideLayout7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slideLayout" Target="../slideLayouts/slideLayout74.xml"/></Relationships>
</file>

<file path=ppt/slideMasters/_rels/slideMaster5.xml.rels><?xml version="1.0" encoding="UTF-8" standalone="yes"?><Relationships xmlns="http://schemas.openxmlformats.org/package/2006/relationships"><Relationship Id="rId3" Type="http://schemas.openxmlformats.org/officeDocument/2006/relationships/image" Target="../media/image8.emf"/><Relationship Id="rId2" Type="http://schemas.openxmlformats.org/officeDocument/2006/relationships/theme" Target="../theme/theme5.xml"/><Relationship Id="rId1" Type="http://schemas.openxmlformats.org/officeDocument/2006/relationships/slideLayout" Target="../slideLayouts/slideLayout78.xml"/></Relationships>
</file>

<file path=ppt/slideMasters/_rels/slideMaster6.xml.rels><?xml version="1.0" encoding="UTF-8" standalone="yes"?><Relationships xmlns="http://schemas.openxmlformats.org/package/2006/relationships"><Relationship Id="rId3" Type="http://schemas.openxmlformats.org/officeDocument/2006/relationships/image" Target="../media/image8.emf"/><Relationship Id="rId2" Type="http://schemas.openxmlformats.org/officeDocument/2006/relationships/theme" Target="../theme/theme6.xml"/><Relationship Id="rId1" Type="http://schemas.openxmlformats.org/officeDocument/2006/relationships/slideLayout" Target="../slideLayouts/slideLayout79.xml"/></Relationships>
</file>

<file path=ppt/slideMasters/_rels/slideMaster7.xml.rels><?xml version="1.0" encoding="UTF-8" standalone="yes"?><Relationships xmlns="http://schemas.openxmlformats.org/package/2006/relationships"><Relationship Id="rId8" Type="http://schemas.openxmlformats.org/officeDocument/2006/relationships/slideLayout" Target="../slideLayouts/slideLayout87.xml"/><Relationship Id="rId13" Type="http://schemas.openxmlformats.org/officeDocument/2006/relationships/slideLayout" Target="../slideLayouts/slideLayout92.xml"/><Relationship Id="rId18" Type="http://schemas.openxmlformats.org/officeDocument/2006/relationships/theme" Target="../theme/theme7.xml"/><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slideLayout" Target="../slideLayouts/slideLayout91.xml"/><Relationship Id="rId17" Type="http://schemas.openxmlformats.org/officeDocument/2006/relationships/slideLayout" Target="../slideLayouts/slideLayout96.xml"/><Relationship Id="rId2" Type="http://schemas.openxmlformats.org/officeDocument/2006/relationships/slideLayout" Target="../slideLayouts/slideLayout81.xml"/><Relationship Id="rId16" Type="http://schemas.openxmlformats.org/officeDocument/2006/relationships/slideLayout" Target="../slideLayouts/slideLayout95.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5" Type="http://schemas.openxmlformats.org/officeDocument/2006/relationships/slideLayout" Target="../slideLayouts/slideLayout9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 Id="rId14" Type="http://schemas.openxmlformats.org/officeDocument/2006/relationships/slideLayout" Target="../slideLayouts/slideLayout93.xml"/></Relationships>
</file>

<file path=ppt/slideMasters/_rels/slideMaster8.xml.rels><?xml version="1.0" encoding="UTF-8" standalone="yes"?><Relationships xmlns="http://schemas.openxmlformats.org/package/2006/relationships"><Relationship Id="rId8" Type="http://schemas.openxmlformats.org/officeDocument/2006/relationships/slideLayout" Target="../slideLayouts/slideLayout104.xml"/><Relationship Id="rId13" Type="http://schemas.openxmlformats.org/officeDocument/2006/relationships/slideLayout" Target="../slideLayouts/slideLayout109.xml"/><Relationship Id="rId18" Type="http://schemas.openxmlformats.org/officeDocument/2006/relationships/slideLayout" Target="../slideLayouts/slideLayout114.xml"/><Relationship Id="rId3" Type="http://schemas.openxmlformats.org/officeDocument/2006/relationships/slideLayout" Target="../slideLayouts/slideLayout99.xml"/><Relationship Id="rId21" Type="http://schemas.openxmlformats.org/officeDocument/2006/relationships/slideLayout" Target="../slideLayouts/slideLayout117.xml"/><Relationship Id="rId7" Type="http://schemas.openxmlformats.org/officeDocument/2006/relationships/slideLayout" Target="../slideLayouts/slideLayout103.xml"/><Relationship Id="rId12" Type="http://schemas.openxmlformats.org/officeDocument/2006/relationships/slideLayout" Target="../slideLayouts/slideLayout108.xml"/><Relationship Id="rId17" Type="http://schemas.openxmlformats.org/officeDocument/2006/relationships/slideLayout" Target="../slideLayouts/slideLayout113.xml"/><Relationship Id="rId2" Type="http://schemas.openxmlformats.org/officeDocument/2006/relationships/slideLayout" Target="../slideLayouts/slideLayout98.xml"/><Relationship Id="rId16" Type="http://schemas.openxmlformats.org/officeDocument/2006/relationships/slideLayout" Target="../slideLayouts/slideLayout112.xml"/><Relationship Id="rId20" Type="http://schemas.openxmlformats.org/officeDocument/2006/relationships/slideLayout" Target="../slideLayouts/slideLayout116.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5" Type="http://schemas.openxmlformats.org/officeDocument/2006/relationships/slideLayout" Target="../slideLayouts/slideLayout101.xml"/><Relationship Id="rId15" Type="http://schemas.openxmlformats.org/officeDocument/2006/relationships/slideLayout" Target="../slideLayouts/slideLayout111.xml"/><Relationship Id="rId23" Type="http://schemas.openxmlformats.org/officeDocument/2006/relationships/image" Target="../media/image8.emf"/><Relationship Id="rId10" Type="http://schemas.openxmlformats.org/officeDocument/2006/relationships/slideLayout" Target="../slideLayouts/slideLayout106.xml"/><Relationship Id="rId19" Type="http://schemas.openxmlformats.org/officeDocument/2006/relationships/slideLayout" Target="../slideLayouts/slideLayout115.xml"/><Relationship Id="rId4" Type="http://schemas.openxmlformats.org/officeDocument/2006/relationships/slideLayout" Target="../slideLayouts/slideLayout100.xml"/><Relationship Id="rId9" Type="http://schemas.openxmlformats.org/officeDocument/2006/relationships/slideLayout" Target="../slideLayouts/slideLayout105.xml"/><Relationship Id="rId14" Type="http://schemas.openxmlformats.org/officeDocument/2006/relationships/slideLayout" Target="../slideLayouts/slideLayout110.xml"/><Relationship Id="rId22" Type="http://schemas.openxmlformats.org/officeDocument/2006/relationships/theme" Target="../theme/theme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5533789-947D-42F1-A231-3D54F2954E0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32DAFC4-4C1A-4357-8C6D-CACECB6AB1A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947327-58C6-4BEC-A118-9B3AB4373F5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4D5A12-1811-4C5B-8089-5C3C3C55BE01}" type="datetimeFigureOut">
              <a:rPr lang="en-US" smtClean="0"/>
              <a:t>2/9/2024</a:t>
            </a:fld>
            <a:endParaRPr lang="en-US"/>
          </a:p>
        </p:txBody>
      </p:sp>
      <p:sp>
        <p:nvSpPr>
          <p:cNvPr id="5" name="Footer Placeholder 4">
            <a:extLst>
              <a:ext uri="{FF2B5EF4-FFF2-40B4-BE49-F238E27FC236}">
                <a16:creationId xmlns:a16="http://schemas.microsoft.com/office/drawing/2014/main" id="{E57A6A2D-E489-4A45-A328-C57A69CFCD7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7E29ADD-CD37-4EB1-A03C-1A7AE402458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AB8AAA-21E1-4967-961E-DB6F938CB23E}" type="slidenum">
              <a:rPr lang="en-US" smtClean="0"/>
              <a:t>‹#›</a:t>
            </a:fld>
            <a:endParaRPr lang="en-US"/>
          </a:p>
        </p:txBody>
      </p:sp>
    </p:spTree>
    <p:extLst>
      <p:ext uri="{BB962C8B-B14F-4D97-AF65-F5344CB8AC3E}">
        <p14:creationId xmlns:p14="http://schemas.microsoft.com/office/powerpoint/2010/main" val="30689412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4" r:id="rId12"/>
    <p:sldLayoutId id="2147483675" r:id="rId13"/>
    <p:sldLayoutId id="2147483919" r:id="rId14"/>
    <p:sldLayoutId id="2147484365" r:id="rId15"/>
    <p:sldLayoutId id="2147484366" r:id="rId16"/>
    <p:sldLayoutId id="2147484367" r:id="rId17"/>
    <p:sldLayoutId id="2147484369" r:id="rId18"/>
    <p:sldLayoutId id="2147484370" r:id="rId19"/>
    <p:sldLayoutId id="2147484371" r:id="rId20"/>
    <p:sldLayoutId id="2147484372" r:id="rId21"/>
    <p:sldLayoutId id="2147484395" r:id="rId22"/>
    <p:sldLayoutId id="2147484415" r:id="rId23"/>
    <p:sldLayoutId id="2147484416" r:id="rId24"/>
    <p:sldLayoutId id="2147484417" r:id="rId25"/>
    <p:sldLayoutId id="2147484418" r:id="rId26"/>
    <p:sldLayoutId id="2147484420" r:id="rId27"/>
    <p:sldLayoutId id="2147484421" r:id="rId28"/>
    <p:sldLayoutId id="2147484422" r:id="rId2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9240" y="289511"/>
            <a:ext cx="11655840" cy="899665"/>
          </a:xfrm>
          <a:prstGeom prst="rect">
            <a:avLst/>
          </a:prstGeom>
        </p:spPr>
        <p:txBody>
          <a:bodyPr vert="horz" wrap="square" lIns="146304" tIns="91440" rIns="146304" bIns="91440" rtlCol="0" anchor="t">
            <a:noAutofit/>
          </a:bodyPr>
          <a:lstStyle/>
          <a:p>
            <a:r>
              <a:rPr lang="en-US" dirty="0"/>
              <a:t>Click to edit Master title style</a:t>
            </a:r>
          </a:p>
        </p:txBody>
      </p:sp>
      <p:sp>
        <p:nvSpPr>
          <p:cNvPr id="4" name="Text Placeholder 3"/>
          <p:cNvSpPr>
            <a:spLocks noGrp="1"/>
          </p:cNvSpPr>
          <p:nvPr>
            <p:ph type="body" idx="1"/>
          </p:nvPr>
        </p:nvSpPr>
        <p:spPr>
          <a:xfrm>
            <a:off x="269241" y="1189178"/>
            <a:ext cx="11653521" cy="2052030"/>
          </a:xfrm>
          <a:prstGeom prst="rect">
            <a:avLst/>
          </a:prstGeom>
        </p:spPr>
        <p:txBody>
          <a:bodyPr vert="horz" wrap="square" lIns="146304" tIns="91440" rIns="146304" bIns="9144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04067849"/>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 id="2147483700" r:id="rId15"/>
    <p:sldLayoutId id="2147483701" r:id="rId16"/>
    <p:sldLayoutId id="2147483702" r:id="rId17"/>
    <p:sldLayoutId id="2147483703" r:id="rId18"/>
    <p:sldLayoutId id="2147483704" r:id="rId19"/>
    <p:sldLayoutId id="2147483705" r:id="rId20"/>
    <p:sldLayoutId id="2147483706" r:id="rId21"/>
    <p:sldLayoutId id="2147483707" r:id="rId22"/>
    <p:sldLayoutId id="2147483708" r:id="rId23"/>
    <p:sldLayoutId id="2147483709" r:id="rId24"/>
    <p:sldLayoutId id="2147483710" r:id="rId25"/>
    <p:sldLayoutId id="2147483711" r:id="rId26"/>
    <p:sldLayoutId id="2147483712" r:id="rId27"/>
    <p:sldLayoutId id="2147483713" r:id="rId28"/>
    <p:sldLayoutId id="2147483714" r:id="rId29"/>
    <p:sldLayoutId id="2147483715" r:id="rId30"/>
  </p:sldLayoutIdLst>
  <p:transition>
    <p:fade/>
  </p:transition>
  <p:txStyles>
    <p:titleStyle>
      <a:lvl1pPr algn="l" defTabSz="914367" rtl="0" eaLnBrk="1" latinLnBrk="0" hangingPunct="1">
        <a:lnSpc>
          <a:spcPct val="90000"/>
        </a:lnSpc>
        <a:spcBef>
          <a:spcPct val="0"/>
        </a:spcBef>
        <a:buNone/>
        <a:defRPr lang="en-US" sz="4705" b="0" kern="1200" cap="none" spc="-10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36145" marR="0" indent="-336145" algn="l" defTabSz="914367" rtl="0" eaLnBrk="1" fontAlgn="auto" latinLnBrk="0" hangingPunct="1">
        <a:lnSpc>
          <a:spcPct val="90000"/>
        </a:lnSpc>
        <a:spcBef>
          <a:spcPct val="20000"/>
        </a:spcBef>
        <a:spcAft>
          <a:spcPts val="0"/>
        </a:spcAft>
        <a:buClrTx/>
        <a:buSzPct val="90000"/>
        <a:buFont typeface="Arial" pitchFamily="34" charset="0"/>
        <a:buChar char="•"/>
        <a:tabLst/>
        <a:defRPr sz="3921" kern="1200" spc="0" baseline="0">
          <a:gradFill>
            <a:gsLst>
              <a:gs pos="1250">
                <a:schemeClr val="tx1"/>
              </a:gs>
              <a:gs pos="100000">
                <a:schemeClr val="tx1"/>
              </a:gs>
            </a:gsLst>
            <a:lin ang="5400000" scaled="0"/>
          </a:gradFill>
          <a:latin typeface="+mj-lt"/>
          <a:ea typeface="+mn-ea"/>
          <a:cs typeface="+mn-cs"/>
        </a:defRPr>
      </a:lvl1pPr>
      <a:lvl2pPr marL="572691" marR="0" indent="-236546" algn="l" defTabSz="914367" rtl="0" eaLnBrk="1" fontAlgn="auto" latinLnBrk="0" hangingPunct="1">
        <a:lnSpc>
          <a:spcPct val="90000"/>
        </a:lnSpc>
        <a:spcBef>
          <a:spcPct val="20000"/>
        </a:spcBef>
        <a:spcAft>
          <a:spcPts val="0"/>
        </a:spcAft>
        <a:buClrTx/>
        <a:buSzPct val="90000"/>
        <a:buFont typeface="Arial" pitchFamily="34" charset="0"/>
        <a:buChar char="•"/>
        <a:tabLst/>
        <a:defRPr sz="2353" kern="1200" spc="0" baseline="0">
          <a:gradFill>
            <a:gsLst>
              <a:gs pos="1250">
                <a:schemeClr val="tx1"/>
              </a:gs>
              <a:gs pos="100000">
                <a:schemeClr val="tx1"/>
              </a:gs>
            </a:gsLst>
            <a:lin ang="5400000" scaled="0"/>
          </a:gradFill>
          <a:latin typeface="+mn-lt"/>
          <a:ea typeface="+mn-ea"/>
          <a:cs typeface="+mn-cs"/>
        </a:defRPr>
      </a:lvl2pPr>
      <a:lvl3pPr marL="784338"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961" kern="1200" spc="0" baseline="0">
          <a:gradFill>
            <a:gsLst>
              <a:gs pos="1250">
                <a:schemeClr val="tx1"/>
              </a:gs>
              <a:gs pos="100000">
                <a:schemeClr val="tx1"/>
              </a:gs>
            </a:gsLst>
            <a:lin ang="5400000" scaled="0"/>
          </a:gradFill>
          <a:latin typeface="+mn-lt"/>
          <a:ea typeface="+mn-ea"/>
          <a:cs typeface="+mn-cs"/>
        </a:defRPr>
      </a:lvl3pPr>
      <a:lvl4pPr marL="1008435"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765" kern="1200" spc="0" baseline="0">
          <a:gradFill>
            <a:gsLst>
              <a:gs pos="1250">
                <a:schemeClr val="tx1"/>
              </a:gs>
              <a:gs pos="100000">
                <a:schemeClr val="tx1"/>
              </a:gs>
            </a:gsLst>
            <a:lin ang="5400000" scaled="0"/>
          </a:gradFill>
          <a:latin typeface="+mn-lt"/>
          <a:ea typeface="+mn-ea"/>
          <a:cs typeface="+mn-cs"/>
        </a:defRPr>
      </a:lvl4pPr>
      <a:lvl5pPr marL="1232531"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765" kern="1200" spc="0" baseline="0">
          <a:gradFill>
            <a:gsLst>
              <a:gs pos="1250">
                <a:schemeClr val="tx1"/>
              </a:gs>
              <a:gs pos="100000">
                <a:schemeClr val="tx1"/>
              </a:gs>
            </a:gsLst>
            <a:lin ang="5400000" scaled="0"/>
          </a:gra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p:bodyStyle>
    <p:other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588263" y="457200"/>
            <a:ext cx="11018520" cy="492443"/>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userDrawn="1">
            <p:ph type="body" idx="1"/>
          </p:nvPr>
        </p:nvSpPr>
        <p:spPr>
          <a:xfrm>
            <a:off x="584200" y="1435503"/>
            <a:ext cx="11018520" cy="1612749"/>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7" name="GRID" hidden="1">
            <a:extLst>
              <a:ext uri="{FF2B5EF4-FFF2-40B4-BE49-F238E27FC236}">
                <a16:creationId xmlns:a16="http://schemas.microsoft.com/office/drawing/2014/main" id="{32B5FFBF-552A-4973-B5B3-9EE3A765185F}"/>
              </a:ext>
            </a:extLst>
          </p:cNvPr>
          <p:cNvGrpSpPr/>
          <p:nvPr userDrawn="1"/>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userDrawn="1"/>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userDrawn="1"/>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pic>
        <p:nvPicPr>
          <p:cNvPr id="48" name="MS Brand colors" descr="These are Microsoft Brand colors. The color bar is placed to the side of the Theme master so that it will be visible on all slides. Users can use the 'eye dropper' color tools under Color Fill Shape, Color Fill line etc. to easily select Brand colors. ">
            <a:extLst>
              <a:ext uri="{FF2B5EF4-FFF2-40B4-BE49-F238E27FC236}">
                <a16:creationId xmlns:a16="http://schemas.microsoft.com/office/drawing/2014/main" id="{64D47851-93E6-4066-B42D-42968BFB647D}"/>
              </a:ext>
              <a:ext uri="{C183D7F6-B498-43B3-948B-1728B52AA6E4}">
                <adec:decorative xmlns:adec="http://schemas.microsoft.com/office/drawing/2017/decorative" val="0"/>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762"/>
          <a:stretch/>
        </p:blipFill>
        <p:spPr>
          <a:xfrm rot="5400000">
            <a:off x="9509760" y="2843773"/>
            <a:ext cx="6858000" cy="1170455"/>
          </a:xfrm>
          <a:prstGeom prst="rect">
            <a:avLst/>
          </a:prstGeom>
        </p:spPr>
      </p:pic>
    </p:spTree>
    <p:extLst>
      <p:ext uri="{BB962C8B-B14F-4D97-AF65-F5344CB8AC3E}">
        <p14:creationId xmlns:p14="http://schemas.microsoft.com/office/powerpoint/2010/main" val="3342680554"/>
      </p:ext>
    </p:extLst>
  </p:cSld>
  <p:clrMap bg1="dk1" tx1="lt1" bg2="dk2" tx2="lt2" accent1="accent1" accent2="accent2" accent3="accent3" accent4="accent4" accent5="accent5" accent6="accent6" hlink="hlink" folHlink="folHlink"/>
  <p:sldLayoutIdLst>
    <p:sldLayoutId id="2147484039" r:id="rId1"/>
  </p:sldLayoutIdLst>
  <p:transition>
    <p:fade/>
  </p:transition>
  <p:hf sldNum="0" hdr="0" ftr="0" dt="0"/>
  <p:txStyles>
    <p:titleStyle>
      <a:lvl1pPr algn="l" defTabSz="932742" rtl="0" eaLnBrk="1" latinLnBrk="0" hangingPunct="1">
        <a:lnSpc>
          <a:spcPct val="100000"/>
        </a:lnSpc>
        <a:spcBef>
          <a:spcPct val="0"/>
        </a:spcBef>
        <a:buNone/>
        <a:defRPr lang="en-US" sz="3200" b="0" kern="1200" cap="none" spc="-50" baseline="0" dirty="0" smtClean="0">
          <a:ln w="3175">
            <a:noFill/>
          </a:ln>
          <a:solidFill>
            <a:srgbClr val="243A5F"/>
          </a:soli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2">
              <a:lumMod val="25000"/>
            </a:schemeClr>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2">
              <a:lumMod val="25000"/>
            </a:schemeClr>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2">
              <a:lumMod val="25000"/>
            </a:schemeClr>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2">
              <a:lumMod val="25000"/>
            </a:schemeClr>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2">
              <a:lumMod val="25000"/>
            </a:schemeClr>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8">
          <p15:clr>
            <a:srgbClr val="C35EA4"/>
          </p15:clr>
        </p15:guide>
        <p15:guide id="17" pos="7313">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85">
          <p15:clr>
            <a:srgbClr val="A4A3A4"/>
          </p15:clr>
        </p15:guide>
        <p15:guide id="29" orient="horz" pos="4135">
          <p15:clr>
            <a:srgbClr val="A4A3A4"/>
          </p15:clr>
        </p15:guide>
        <p15:guide id="30" pos="7495">
          <p15:clr>
            <a:srgbClr val="A4A3A4"/>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3E5F099-474F-4181-B073-D11110C218E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64B73A7-BF51-44BA-B521-6AE41C5E6E7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40BA31-E9E6-4D26-87A2-6D7B6815C9D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70EC4B-4A1F-49A8-89D8-17F98990815E}" type="datetimeFigureOut">
              <a:rPr lang="en-US" smtClean="0"/>
              <a:t>2/9/2024</a:t>
            </a:fld>
            <a:endParaRPr lang="en-US"/>
          </a:p>
        </p:txBody>
      </p:sp>
      <p:sp>
        <p:nvSpPr>
          <p:cNvPr id="5" name="Footer Placeholder 4">
            <a:extLst>
              <a:ext uri="{FF2B5EF4-FFF2-40B4-BE49-F238E27FC236}">
                <a16:creationId xmlns:a16="http://schemas.microsoft.com/office/drawing/2014/main" id="{1D5BA58C-59F3-42F4-B046-275D2EEEF99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DCF46E1-0599-479D-BFC8-2433E5829C8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0769A8-7916-40BC-93BE-D5404A6615A9}" type="slidenum">
              <a:rPr lang="en-US" smtClean="0"/>
              <a:t>‹#›</a:t>
            </a:fld>
            <a:endParaRPr lang="en-US"/>
          </a:p>
        </p:txBody>
      </p:sp>
    </p:spTree>
    <p:extLst>
      <p:ext uri="{BB962C8B-B14F-4D97-AF65-F5344CB8AC3E}">
        <p14:creationId xmlns:p14="http://schemas.microsoft.com/office/powerpoint/2010/main" val="966876489"/>
      </p:ext>
    </p:extLst>
  </p:cSld>
  <p:clrMap bg1="lt1" tx1="dk1" bg2="lt2" tx2="dk2" accent1="accent1" accent2="accent2" accent3="accent3" accent4="accent4" accent5="accent5" accent6="accent6" hlink="hlink" folHlink="folHlink"/>
  <p:sldLayoutIdLst>
    <p:sldLayoutId id="2147484041" r:id="rId1"/>
    <p:sldLayoutId id="2147484042" r:id="rId2"/>
    <p:sldLayoutId id="2147484043" r:id="rId3"/>
    <p:sldLayoutId id="2147484044" r:id="rId4"/>
    <p:sldLayoutId id="2147484045" r:id="rId5"/>
    <p:sldLayoutId id="2147484046" r:id="rId6"/>
    <p:sldLayoutId id="2147484047" r:id="rId7"/>
    <p:sldLayoutId id="2147484048" r:id="rId8"/>
    <p:sldLayoutId id="2147484049" r:id="rId9"/>
    <p:sldLayoutId id="2147484050" r:id="rId10"/>
    <p:sldLayoutId id="2147484051" r:id="rId11"/>
    <p:sldLayoutId id="2147484054" r:id="rId12"/>
    <p:sldLayoutId id="2147484055" r:id="rId13"/>
    <p:sldLayoutId id="2147484056" r:id="rId14"/>
    <p:sldLayoutId id="2147484057" r:id="rId15"/>
    <p:sldLayoutId id="2147484058" r:id="rId16"/>
    <p:sldLayoutId id="2147484059"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588263" y="457200"/>
            <a:ext cx="11018520" cy="553998"/>
          </a:xfrm>
          <a:prstGeom prst="rect">
            <a:avLst/>
          </a:prstGeom>
        </p:spPr>
        <p:txBody>
          <a:bodyPr vert="horz" wrap="square" lIns="0" tIns="0" rIns="0" bIns="0" rtlCol="0" anchor="t">
            <a:spAutoFit/>
          </a:bodyPr>
          <a:lstStyle/>
          <a:p>
            <a:r>
              <a:rPr lang="en-US"/>
              <a:t>Click to edit Master title style</a:t>
            </a:r>
            <a:endParaRPr lang="en-US" dirty="0"/>
          </a:p>
        </p:txBody>
      </p:sp>
      <p:sp>
        <p:nvSpPr>
          <p:cNvPr id="4" name="Text Placeholder 3"/>
          <p:cNvSpPr>
            <a:spLocks noGrp="1"/>
          </p:cNvSpPr>
          <p:nvPr userDrawn="1">
            <p:ph type="body" idx="1"/>
          </p:nvPr>
        </p:nvSpPr>
        <p:spPr>
          <a:xfrm>
            <a:off x="584200" y="1435503"/>
            <a:ext cx="11018520" cy="1612749"/>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47" name="GRID" hidden="1">
            <a:extLst>
              <a:ext uri="{FF2B5EF4-FFF2-40B4-BE49-F238E27FC236}">
                <a16:creationId xmlns:a16="http://schemas.microsoft.com/office/drawing/2014/main" id="{32B5FFBF-552A-4973-B5B3-9EE3A765185F}"/>
              </a:ext>
            </a:extLst>
          </p:cNvPr>
          <p:cNvGrpSpPr/>
          <p:nvPr userDrawn="1"/>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userDrawn="1"/>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userDrawn="1"/>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pic>
        <p:nvPicPr>
          <p:cNvPr id="48" name="MS Brand colors" descr="These are Microsoft Brand colors. The color bar is placed to the side of the Theme master so that it will be visible on all slides. Users can use the 'eye dropper' color tools under Color Fill Shape, Color Fill line etc. to easily select Brand colors. ">
            <a:extLst>
              <a:ext uri="{FF2B5EF4-FFF2-40B4-BE49-F238E27FC236}">
                <a16:creationId xmlns:a16="http://schemas.microsoft.com/office/drawing/2014/main" id="{64D47851-93E6-4066-B42D-42968BFB647D}"/>
              </a:ext>
              <a:ext uri="{C183D7F6-B498-43B3-948B-1728B52AA6E4}">
                <adec:decorative xmlns:adec="http://schemas.microsoft.com/office/drawing/2017/decorative" val="0"/>
              </a:ext>
            </a:extLst>
          </p:cNvPr>
          <p:cNvPicPr>
            <a:picLocks noChangeAspect="1"/>
          </p:cNvPicPr>
          <p:nvPr userDrawn="1"/>
        </p:nvPicPr>
        <p:blipFill rotWithShape="1">
          <a:blip r:embed="rId3"/>
          <a:srcRect l="762"/>
          <a:stretch/>
        </p:blipFill>
        <p:spPr>
          <a:xfrm rot="5400000">
            <a:off x="9464500" y="2843773"/>
            <a:ext cx="6858000" cy="1170455"/>
          </a:xfrm>
          <a:prstGeom prst="rect">
            <a:avLst/>
          </a:prstGeom>
        </p:spPr>
      </p:pic>
    </p:spTree>
    <p:extLst>
      <p:ext uri="{BB962C8B-B14F-4D97-AF65-F5344CB8AC3E}">
        <p14:creationId xmlns:p14="http://schemas.microsoft.com/office/powerpoint/2010/main" val="1288298427"/>
      </p:ext>
    </p:extLst>
  </p:cSld>
  <p:clrMap bg1="lt1" tx1="dk1" bg2="lt2" tx2="dk2" accent1="accent1" accent2="accent2" accent3="accent3" accent4="accent4" accent5="accent5" accent6="accent6" hlink="hlink" folHlink="folHlink"/>
  <p:sldLayoutIdLst>
    <p:sldLayoutId id="2147484095" r:id="rId1"/>
  </p:sldLayoutIdLst>
  <p:transition>
    <p:fade/>
  </p:transition>
  <p:hf sldNum="0" hdr="0" ftr="0" dt="0"/>
  <p:txStyles>
    <p:title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gradFill>
            <a:gsLst>
              <a:gs pos="1250">
                <a:schemeClr val="tx1"/>
              </a:gs>
              <a:gs pos="100000">
                <a:schemeClr val="tx1"/>
              </a:gs>
            </a:gsLst>
            <a:lin ang="5400000" scaled="0"/>
          </a:gra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gradFill>
            <a:gsLst>
              <a:gs pos="1250">
                <a:schemeClr val="tx1"/>
              </a:gs>
              <a:gs pos="100000">
                <a:schemeClr val="tx1"/>
              </a:gs>
            </a:gsLst>
            <a:lin ang="5400000" scaled="0"/>
          </a:gra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8">
          <p15:clr>
            <a:srgbClr val="C35EA4"/>
          </p15:clr>
        </p15:guide>
        <p15:guide id="17" pos="7313">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85">
          <p15:clr>
            <a:srgbClr val="A4A3A4"/>
          </p15:clr>
        </p15:guide>
        <p15:guide id="29" orient="horz" pos="4135">
          <p15:clr>
            <a:srgbClr val="A4A3A4"/>
          </p15:clr>
        </p15:guide>
        <p15:guide id="30" pos="7495">
          <p15:clr>
            <a:srgbClr val="A4A3A4"/>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588264" y="457201"/>
            <a:ext cx="11018520" cy="492443"/>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userDrawn="1">
            <p:ph type="body" idx="1"/>
          </p:nvPr>
        </p:nvSpPr>
        <p:spPr>
          <a:xfrm>
            <a:off x="584201" y="1435503"/>
            <a:ext cx="11018520" cy="1071062"/>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7" name="GRID" hidden="1">
            <a:extLst>
              <a:ext uri="{FF2B5EF4-FFF2-40B4-BE49-F238E27FC236}">
                <a16:creationId xmlns:a16="http://schemas.microsoft.com/office/drawing/2014/main" id="{32B5FFBF-552A-4973-B5B3-9EE3A765185F}"/>
              </a:ext>
            </a:extLst>
          </p:cNvPr>
          <p:cNvGrpSpPr/>
          <p:nvPr userDrawn="1"/>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userDrawn="1"/>
        </p:nvSpPr>
        <p:spPr bwMode="auto">
          <a:xfrm>
            <a:off x="0" y="1"/>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55"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userDrawn="1"/>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55"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pic>
        <p:nvPicPr>
          <p:cNvPr id="48" name="MS Brand colors" descr="These are Microsoft Brand colors. The color bar is placed to the side of the Theme master so that it will be visible on all slides. Users can use the 'eye dropper' color tools under Color Fill Shape, Color Fill line etc. to easily select Brand colors. ">
            <a:extLst>
              <a:ext uri="{FF2B5EF4-FFF2-40B4-BE49-F238E27FC236}">
                <a16:creationId xmlns:a16="http://schemas.microsoft.com/office/drawing/2014/main" id="{64D47851-93E6-4066-B42D-42968BFB647D}"/>
              </a:ext>
              <a:ext uri="{C183D7F6-B498-43B3-948B-1728B52AA6E4}">
                <adec:decorative xmlns:adec="http://schemas.microsoft.com/office/drawing/2017/decorative" val="0"/>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762"/>
          <a:stretch/>
        </p:blipFill>
        <p:spPr>
          <a:xfrm rot="5400000">
            <a:off x="9509760" y="2843774"/>
            <a:ext cx="6858000" cy="1170455"/>
          </a:xfrm>
          <a:prstGeom prst="rect">
            <a:avLst/>
          </a:prstGeom>
        </p:spPr>
      </p:pic>
      <p:sp>
        <p:nvSpPr>
          <p:cNvPr id="50" name="Slide Number Placeholder 4">
            <a:extLst>
              <a:ext uri="{FF2B5EF4-FFF2-40B4-BE49-F238E27FC236}">
                <a16:creationId xmlns:a16="http://schemas.microsoft.com/office/drawing/2014/main" id="{C17D625E-5D1C-4940-A2A6-2FD7ACC5D67E}"/>
              </a:ext>
            </a:extLst>
          </p:cNvPr>
          <p:cNvSpPr>
            <a:spLocks noGrp="1"/>
          </p:cNvSpPr>
          <p:nvPr>
            <p:ph type="sldNum" sz="quarter" idx="10"/>
          </p:nvPr>
        </p:nvSpPr>
        <p:spPr>
          <a:xfrm>
            <a:off x="584200" y="6231256"/>
            <a:ext cx="383541" cy="169544"/>
          </a:xfrm>
          <a:prstGeom prst="rect">
            <a:avLst/>
          </a:prstGeom>
        </p:spPr>
        <p:txBody>
          <a:bodyPr lIns="0" tIns="0" rIns="0" bIns="0" anchor="b"/>
          <a:lstStyle>
            <a:lvl1pPr>
              <a:defRPr sz="901">
                <a:solidFill>
                  <a:schemeClr val="tx1">
                    <a:lumMod val="65000"/>
                  </a:schemeClr>
                </a:solidFill>
              </a:defRPr>
            </a:lvl1pPr>
          </a:lstStyle>
          <a:p>
            <a:fld id="{FA1AD9D4-22CF-4432-ABAA-EF3A50B36963}" type="slidenum">
              <a:rPr lang="en-US" smtClean="0"/>
              <a:pPr/>
              <a:t>‹#›</a:t>
            </a:fld>
            <a:endParaRPr lang="en-US"/>
          </a:p>
        </p:txBody>
      </p:sp>
    </p:spTree>
    <p:extLst>
      <p:ext uri="{BB962C8B-B14F-4D97-AF65-F5344CB8AC3E}">
        <p14:creationId xmlns:p14="http://schemas.microsoft.com/office/powerpoint/2010/main" val="3966884703"/>
      </p:ext>
    </p:extLst>
  </p:cSld>
  <p:clrMap bg1="dk1" tx1="lt1" bg2="dk2" tx2="lt2" accent1="accent1" accent2="accent2" accent3="accent3" accent4="accent4" accent5="accent5" accent6="accent6" hlink="hlink" folHlink="folHlink"/>
  <p:sldLayoutIdLst>
    <p:sldLayoutId id="2147484097" r:id="rId1"/>
  </p:sldLayoutIdLst>
  <p:transition>
    <p:fade/>
  </p:transition>
  <p:hf hdr="0" ftr="0" dt="0"/>
  <p:txStyles>
    <p:titleStyle>
      <a:lvl1pPr algn="l" defTabSz="932725" rtl="0" eaLnBrk="1" latinLnBrk="0" hangingPunct="1">
        <a:lnSpc>
          <a:spcPct val="100000"/>
        </a:lnSpc>
        <a:spcBef>
          <a:spcPct val="0"/>
        </a:spcBef>
        <a:buNone/>
        <a:defRPr lang="en-US" sz="3200" b="0" kern="1200" cap="none" spc="-50" baseline="0" dirty="0" smtClean="0">
          <a:ln w="3175">
            <a:noFill/>
          </a:ln>
          <a:solidFill>
            <a:schemeClr val="bg2"/>
          </a:solidFill>
          <a:effectLst/>
          <a:latin typeface="+mj-lt"/>
          <a:ea typeface="+mn-ea"/>
          <a:cs typeface="Segoe UI" pitchFamily="34" charset="0"/>
        </a:defRPr>
      </a:lvl1pPr>
    </p:titleStyle>
    <p:bodyStyle>
      <a:lvl1pPr marL="228596" marR="0" indent="-228596" algn="l" defTabSz="932725"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200" kern="1200" spc="0" baseline="0">
          <a:solidFill>
            <a:schemeClr val="tx2">
              <a:lumMod val="25000"/>
            </a:schemeClr>
          </a:solidFill>
          <a:latin typeface="+mn-lt"/>
          <a:ea typeface="+mn-ea"/>
          <a:cs typeface="Segoe UI" panose="020B0502040204020203" pitchFamily="34" charset="0"/>
        </a:defRPr>
      </a:lvl1pPr>
      <a:lvl2pPr marL="457192" marR="0" indent="-228596" algn="l" defTabSz="932725"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200" kern="1200" spc="0" baseline="0">
          <a:solidFill>
            <a:schemeClr val="tx2">
              <a:lumMod val="25000"/>
            </a:schemeClr>
          </a:solidFill>
          <a:latin typeface="+mn-lt"/>
          <a:ea typeface="+mn-ea"/>
          <a:cs typeface="+mn-cs"/>
        </a:defRPr>
      </a:lvl2pPr>
      <a:lvl3pPr marL="657214" marR="0" indent="-200022" algn="l" defTabSz="932725"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200" kern="1200" spc="0" baseline="0">
          <a:solidFill>
            <a:schemeClr val="tx2">
              <a:lumMod val="25000"/>
            </a:schemeClr>
          </a:solidFill>
          <a:latin typeface="+mn-lt"/>
          <a:ea typeface="+mn-ea"/>
          <a:cs typeface="+mn-cs"/>
        </a:defRPr>
      </a:lvl3pPr>
      <a:lvl4pPr marL="842948" marR="0" indent="-180971" algn="l" defTabSz="932725"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200" kern="1200" spc="0" baseline="0">
          <a:solidFill>
            <a:schemeClr val="tx2">
              <a:lumMod val="25000"/>
            </a:schemeClr>
          </a:solidFill>
          <a:latin typeface="+mn-lt"/>
          <a:ea typeface="+mn-ea"/>
          <a:cs typeface="+mn-cs"/>
        </a:defRPr>
      </a:lvl4pPr>
      <a:lvl5pPr marL="1023920" marR="0" indent="-168272" algn="l" defTabSz="932725"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200" kern="1200" spc="0" baseline="0">
          <a:solidFill>
            <a:schemeClr val="tx2">
              <a:lumMod val="25000"/>
            </a:schemeClr>
          </a:solidFill>
          <a:latin typeface="+mn-lt"/>
          <a:ea typeface="+mn-ea"/>
          <a:cs typeface="+mn-cs"/>
        </a:defRPr>
      </a:lvl5pPr>
      <a:lvl6pPr marL="2564995" indent="-233181" algn="l" defTabSz="93272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359" indent="-233181" algn="l" defTabSz="93272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22" indent="-233181" algn="l" defTabSz="93272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086" indent="-233181" algn="l" defTabSz="93272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25" rtl="0" eaLnBrk="1" latinLnBrk="0" hangingPunct="1">
        <a:defRPr sz="1800" kern="1200">
          <a:solidFill>
            <a:schemeClr val="tx1"/>
          </a:solidFill>
          <a:latin typeface="+mn-lt"/>
          <a:ea typeface="+mn-ea"/>
          <a:cs typeface="+mn-cs"/>
        </a:defRPr>
      </a:lvl1pPr>
      <a:lvl2pPr marL="466363" algn="l" defTabSz="932725" rtl="0" eaLnBrk="1" latinLnBrk="0" hangingPunct="1">
        <a:defRPr sz="1800" kern="1200">
          <a:solidFill>
            <a:schemeClr val="tx1"/>
          </a:solidFill>
          <a:latin typeface="+mn-lt"/>
          <a:ea typeface="+mn-ea"/>
          <a:cs typeface="+mn-cs"/>
        </a:defRPr>
      </a:lvl2pPr>
      <a:lvl3pPr marL="932725" algn="l" defTabSz="932725" rtl="0" eaLnBrk="1" latinLnBrk="0" hangingPunct="1">
        <a:defRPr sz="1800" kern="1200">
          <a:solidFill>
            <a:schemeClr val="tx1"/>
          </a:solidFill>
          <a:latin typeface="+mn-lt"/>
          <a:ea typeface="+mn-ea"/>
          <a:cs typeface="+mn-cs"/>
        </a:defRPr>
      </a:lvl3pPr>
      <a:lvl4pPr marL="1399088" algn="l" defTabSz="932725" rtl="0" eaLnBrk="1" latinLnBrk="0" hangingPunct="1">
        <a:defRPr sz="1800" kern="1200">
          <a:solidFill>
            <a:schemeClr val="tx1"/>
          </a:solidFill>
          <a:latin typeface="+mn-lt"/>
          <a:ea typeface="+mn-ea"/>
          <a:cs typeface="+mn-cs"/>
        </a:defRPr>
      </a:lvl4pPr>
      <a:lvl5pPr marL="1865451" algn="l" defTabSz="932725" rtl="0" eaLnBrk="1" latinLnBrk="0" hangingPunct="1">
        <a:defRPr sz="1800" kern="1200">
          <a:solidFill>
            <a:schemeClr val="tx1"/>
          </a:solidFill>
          <a:latin typeface="+mn-lt"/>
          <a:ea typeface="+mn-ea"/>
          <a:cs typeface="+mn-cs"/>
        </a:defRPr>
      </a:lvl5pPr>
      <a:lvl6pPr marL="2331815" algn="l" defTabSz="932725" rtl="0" eaLnBrk="1" latinLnBrk="0" hangingPunct="1">
        <a:defRPr sz="1800" kern="1200">
          <a:solidFill>
            <a:schemeClr val="tx1"/>
          </a:solidFill>
          <a:latin typeface="+mn-lt"/>
          <a:ea typeface="+mn-ea"/>
          <a:cs typeface="+mn-cs"/>
        </a:defRPr>
      </a:lvl6pPr>
      <a:lvl7pPr marL="2798176" algn="l" defTabSz="932725" rtl="0" eaLnBrk="1" latinLnBrk="0" hangingPunct="1">
        <a:defRPr sz="1800" kern="1200">
          <a:solidFill>
            <a:schemeClr val="tx1"/>
          </a:solidFill>
          <a:latin typeface="+mn-lt"/>
          <a:ea typeface="+mn-ea"/>
          <a:cs typeface="+mn-cs"/>
        </a:defRPr>
      </a:lvl7pPr>
      <a:lvl8pPr marL="3264540" algn="l" defTabSz="932725" rtl="0" eaLnBrk="1" latinLnBrk="0" hangingPunct="1">
        <a:defRPr sz="1800" kern="1200">
          <a:solidFill>
            <a:schemeClr val="tx1"/>
          </a:solidFill>
          <a:latin typeface="+mn-lt"/>
          <a:ea typeface="+mn-ea"/>
          <a:cs typeface="+mn-cs"/>
        </a:defRPr>
      </a:lvl8pPr>
      <a:lvl9pPr marL="3730903" algn="l" defTabSz="932725"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8">
          <p15:clr>
            <a:srgbClr val="C35EA4"/>
          </p15:clr>
        </p15:guide>
        <p15:guide id="17" pos="7313">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85">
          <p15:clr>
            <a:srgbClr val="A4A3A4"/>
          </p15:clr>
        </p15:guide>
        <p15:guide id="29" orient="horz" pos="4135">
          <p15:clr>
            <a:srgbClr val="A4A3A4"/>
          </p15:clr>
        </p15:guide>
        <p15:guide id="30" pos="7495">
          <p15:clr>
            <a:srgbClr val="A4A3A4"/>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5533789-947D-42F1-A231-3D54F2954E0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32DAFC4-4C1A-4357-8C6D-CACECB6AB1A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947327-58C6-4BEC-A118-9B3AB4373F5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4D5A12-1811-4C5B-8089-5C3C3C55BE01}" type="datetimeFigureOut">
              <a:rPr lang="en-US" smtClean="0"/>
              <a:t>2/9/2024</a:t>
            </a:fld>
            <a:endParaRPr lang="en-US"/>
          </a:p>
        </p:txBody>
      </p:sp>
      <p:sp>
        <p:nvSpPr>
          <p:cNvPr id="5" name="Footer Placeholder 4">
            <a:extLst>
              <a:ext uri="{FF2B5EF4-FFF2-40B4-BE49-F238E27FC236}">
                <a16:creationId xmlns:a16="http://schemas.microsoft.com/office/drawing/2014/main" id="{E57A6A2D-E489-4A45-A328-C57A69CFCD7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7E29ADD-CD37-4EB1-A03C-1A7AE402458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AB8AAA-21E1-4967-961E-DB6F938CB23E}" type="slidenum">
              <a:rPr lang="en-US" smtClean="0"/>
              <a:t>‹#›</a:t>
            </a:fld>
            <a:endParaRPr lang="en-US"/>
          </a:p>
        </p:txBody>
      </p:sp>
    </p:spTree>
    <p:extLst>
      <p:ext uri="{BB962C8B-B14F-4D97-AF65-F5344CB8AC3E}">
        <p14:creationId xmlns:p14="http://schemas.microsoft.com/office/powerpoint/2010/main" val="915360635"/>
      </p:ext>
    </p:extLst>
  </p:cSld>
  <p:clrMap bg1="lt1" tx1="dk1" bg2="lt2" tx2="dk2" accent1="accent1" accent2="accent2" accent3="accent3" accent4="accent4" accent5="accent5" accent6="accent6" hlink="hlink" folHlink="folHlink"/>
  <p:sldLayoutIdLst>
    <p:sldLayoutId id="2147484099" r:id="rId1"/>
    <p:sldLayoutId id="2147484100" r:id="rId2"/>
    <p:sldLayoutId id="2147484101" r:id="rId3"/>
    <p:sldLayoutId id="2147484102" r:id="rId4"/>
    <p:sldLayoutId id="2147484103" r:id="rId5"/>
    <p:sldLayoutId id="2147484104" r:id="rId6"/>
    <p:sldLayoutId id="2147484105" r:id="rId7"/>
    <p:sldLayoutId id="2147484106" r:id="rId8"/>
    <p:sldLayoutId id="2147484107" r:id="rId9"/>
    <p:sldLayoutId id="2147484108" r:id="rId10"/>
    <p:sldLayoutId id="2147484109" r:id="rId11"/>
    <p:sldLayoutId id="2147484110" r:id="rId12"/>
    <p:sldLayoutId id="2147484111" r:id="rId13"/>
    <p:sldLayoutId id="2147484112" r:id="rId14"/>
    <p:sldLayoutId id="2147484113" r:id="rId15"/>
    <p:sldLayoutId id="2147484115" r:id="rId16"/>
    <p:sldLayoutId id="2147484116"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588263" y="457200"/>
            <a:ext cx="11018520" cy="553998"/>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userDrawn="1">
            <p:ph type="body" idx="1"/>
          </p:nvPr>
        </p:nvSpPr>
        <p:spPr>
          <a:xfrm>
            <a:off x="584200" y="1435503"/>
            <a:ext cx="11018520" cy="1612749"/>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7" name="GRID" hidden="1">
            <a:extLst>
              <a:ext uri="{FF2B5EF4-FFF2-40B4-BE49-F238E27FC236}">
                <a16:creationId xmlns:a16="http://schemas.microsoft.com/office/drawing/2014/main" id="{32B5FFBF-552A-4973-B5B3-9EE3A765185F}"/>
              </a:ext>
            </a:extLst>
          </p:cNvPr>
          <p:cNvGrpSpPr/>
          <p:nvPr userDrawn="1"/>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userDrawn="1"/>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userDrawn="1"/>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pic>
        <p:nvPicPr>
          <p:cNvPr id="48" name="MS Brand colors" descr="These are Microsoft Brand colors. The color bar is placed to the side of the Theme master so that it will be visible on all slides. Users can use the 'eye dropper' color tools under Color Fill Shape, Color Fill line etc. to easily select Brand colors. ">
            <a:extLst>
              <a:ext uri="{FF2B5EF4-FFF2-40B4-BE49-F238E27FC236}">
                <a16:creationId xmlns:a16="http://schemas.microsoft.com/office/drawing/2014/main" id="{64D47851-93E6-4066-B42D-42968BFB647D}"/>
              </a:ext>
              <a:ext uri="{C183D7F6-B498-43B3-948B-1728B52AA6E4}">
                <adec:decorative xmlns:adec="http://schemas.microsoft.com/office/drawing/2017/decorative" val="0"/>
              </a:ext>
            </a:extLst>
          </p:cNvPr>
          <p:cNvPicPr>
            <a:picLocks noChangeAspect="1"/>
          </p:cNvPicPr>
          <p:nvPr userDrawn="1"/>
        </p:nvPicPr>
        <p:blipFill rotWithShape="1">
          <a:blip r:embed="rId23"/>
          <a:srcRect l="762"/>
          <a:stretch/>
        </p:blipFill>
        <p:spPr>
          <a:xfrm rot="5400000">
            <a:off x="9464500" y="2843773"/>
            <a:ext cx="6858000" cy="1170455"/>
          </a:xfrm>
          <a:prstGeom prst="rect">
            <a:avLst/>
          </a:prstGeom>
        </p:spPr>
      </p:pic>
    </p:spTree>
    <p:extLst>
      <p:ext uri="{BB962C8B-B14F-4D97-AF65-F5344CB8AC3E}">
        <p14:creationId xmlns:p14="http://schemas.microsoft.com/office/powerpoint/2010/main" val="1295864763"/>
      </p:ext>
    </p:extLst>
  </p:cSld>
  <p:clrMap bg1="lt1" tx1="dk1" bg2="lt2" tx2="dk2" accent1="accent1" accent2="accent2" accent3="accent3" accent4="accent4" accent5="accent5" accent6="accent6" hlink="hlink" folHlink="folHlink"/>
  <p:sldLayoutIdLst>
    <p:sldLayoutId id="2147484179" r:id="rId1"/>
    <p:sldLayoutId id="2147484180" r:id="rId2"/>
    <p:sldLayoutId id="2147484181" r:id="rId3"/>
    <p:sldLayoutId id="2147484182" r:id="rId4"/>
    <p:sldLayoutId id="2147484183" r:id="rId5"/>
    <p:sldLayoutId id="2147484184" r:id="rId6"/>
    <p:sldLayoutId id="2147484185" r:id="rId7"/>
    <p:sldLayoutId id="2147484186" r:id="rId8"/>
    <p:sldLayoutId id="2147484187" r:id="rId9"/>
    <p:sldLayoutId id="2147484188" r:id="rId10"/>
    <p:sldLayoutId id="2147484189" r:id="rId11"/>
    <p:sldLayoutId id="2147484190" r:id="rId12"/>
    <p:sldLayoutId id="2147484191" r:id="rId13"/>
    <p:sldLayoutId id="2147484192" r:id="rId14"/>
    <p:sldLayoutId id="2147484193" r:id="rId15"/>
    <p:sldLayoutId id="2147484194" r:id="rId16"/>
    <p:sldLayoutId id="2147484195" r:id="rId17"/>
    <p:sldLayoutId id="2147484196" r:id="rId18"/>
    <p:sldLayoutId id="2147484197" r:id="rId19"/>
    <p:sldLayoutId id="2147484198" r:id="rId20"/>
    <p:sldLayoutId id="2147484199" r:id="rId21"/>
  </p:sldLayoutIdLst>
  <p:transition>
    <p:fade/>
  </p:transition>
  <p:hf sldNum="0" hdr="0" ftr="0" dt="0"/>
  <p:txStyles>
    <p:title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gradFill>
            <a:gsLst>
              <a:gs pos="1250">
                <a:schemeClr val="tx1"/>
              </a:gs>
              <a:gs pos="100000">
                <a:schemeClr val="tx1"/>
              </a:gs>
            </a:gsLst>
            <a:lin ang="5400000" scaled="0"/>
          </a:gra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gradFill>
            <a:gsLst>
              <a:gs pos="1250">
                <a:schemeClr val="tx1"/>
              </a:gs>
              <a:gs pos="100000">
                <a:schemeClr val="tx1"/>
              </a:gs>
            </a:gsLst>
            <a:lin ang="5400000" scaled="0"/>
          </a:gra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0">
          <p15:clr>
            <a:srgbClr val="C35EA4"/>
          </p15:clr>
        </p15:guide>
        <p15:guide id="17" pos="7313">
          <p15:clr>
            <a:srgbClr val="C35EA4"/>
          </p15:clr>
        </p15:guide>
        <p15:guide id="25" orient="horz" pos="369">
          <p15:clr>
            <a:srgbClr val="C35EA4"/>
          </p15:clr>
        </p15:guide>
        <p15:guide id="26" orient="horz" pos="3960">
          <p15:clr>
            <a:srgbClr val="C35EA4"/>
          </p15:clr>
        </p15:guide>
        <p15:guide id="27" orient="horz" pos="184">
          <p15:clr>
            <a:srgbClr val="A4A3A4"/>
          </p15:clr>
        </p15:guide>
        <p15:guide id="28" pos="185">
          <p15:clr>
            <a:srgbClr val="A4A3A4"/>
          </p15:clr>
        </p15:guide>
        <p15:guide id="29" orient="horz" pos="4135">
          <p15:clr>
            <a:srgbClr val="A4A3A4"/>
          </p15:clr>
        </p15:guide>
        <p15:guide id="30" pos="7495">
          <p15:clr>
            <a:srgbClr val="A4A3A4"/>
          </p15:clr>
        </p15:guide>
      </p15:sldGuideLst>
    </p:ext>
  </p:extLst>
</p:sldMaster>
</file>

<file path=ppt/slides/_rels/slide1.xml.rels><?xml version="1.0" encoding="UTF-8" standalone="yes"?><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6.xml"/></Relationships>
</file>

<file path=ppt/slides/_rels/slide11.xml.rels><?xml version="1.0" encoding="UTF-8" standalone="yes"?><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33.jpeg"/></Relationships>
</file>

<file path=ppt/slides/_rels/slide14.xml.rels><?xml version="1.0" encoding="UTF-8" standalone="yes"?><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5.xml"/><Relationship Id="rId1" Type="http://schemas.openxmlformats.org/officeDocument/2006/relationships/slideLayout" Target="../slideLayouts/slideLayout86.xml"/></Relationships>
</file>

<file path=ppt/slides/_rels/slide17.xml.rels><?xml version="1.0" encoding="UTF-8" standalone="yes"?><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6.xml"/><Relationship Id="rId1" Type="http://schemas.openxmlformats.org/officeDocument/2006/relationships/slideLayout" Target="../slideLayouts/slideLayout86.xml"/></Relationships>
</file>

<file path=ppt/slides/_rels/slide2.xml.rels><?xml version="1.0" encoding="UTF-8" standalone="yes"?><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3.xml.rels><?xml version="1.0" encoding="UTF-8" standalone="yes"?><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4.xml.rels><?xml version="1.0" encoding="UTF-8" standalone="yes"?><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5.xml.rels><?xml version="1.0" encoding="UTF-8" standalone="yes"?><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6.xml.rels><?xml version="1.0" encoding="UTF-8" standalone="yes"?><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7.xml.rels><?xml version="1.0" encoding="UTF-8" standalone="yes"?><Relationships xmlns="http://schemas.openxmlformats.org/package/2006/relationships"><Relationship Id="rId8" Type="http://schemas.openxmlformats.org/officeDocument/2006/relationships/image" Target="../media/image21.jpe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25.jpeg"/><Relationship Id="rId2" Type="http://schemas.openxmlformats.org/officeDocument/2006/relationships/notesSlide" Target="../notesSlides/notesSlide7.xml"/><Relationship Id="rId1" Type="http://schemas.openxmlformats.org/officeDocument/2006/relationships/slideLayout" Target="../slideLayouts/slideLayout14.xml"/><Relationship Id="rId6" Type="http://schemas.openxmlformats.org/officeDocument/2006/relationships/diagramColors" Target="../diagrams/colors1.xml"/><Relationship Id="rId11" Type="http://schemas.openxmlformats.org/officeDocument/2006/relationships/image" Target="../media/image24.jpeg"/><Relationship Id="rId5" Type="http://schemas.openxmlformats.org/officeDocument/2006/relationships/diagramQuickStyle" Target="../diagrams/quickStyle1.xml"/><Relationship Id="rId10" Type="http://schemas.openxmlformats.org/officeDocument/2006/relationships/image" Target="../media/image23.jpeg"/><Relationship Id="rId4" Type="http://schemas.openxmlformats.org/officeDocument/2006/relationships/diagramLayout" Target="../diagrams/layout1.xml"/><Relationship Id="rId9" Type="http://schemas.openxmlformats.org/officeDocument/2006/relationships/image" Target="../media/image22.jpeg"/></Relationships>
</file>

<file path=ppt/slides/_rels/slide8.xml.rels><?xml version="1.0" encoding="UTF-8" standalone="yes"?><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9.xml.rels><?xml version="1.0" encoding="UTF-8" standalone="yes"?><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9.xml"/><Relationship Id="rId1" Type="http://schemas.openxmlformats.org/officeDocument/2006/relationships/slideLayout" Target="../slideLayouts/slideLayout7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662F423-10C7-42D1-94CD-BA06EB8CAAF9}"/>
              </a:ext>
            </a:extLst>
          </p:cNvPr>
          <p:cNvSpPr/>
          <p:nvPr/>
        </p:nvSpPr>
        <p:spPr bwMode="gray">
          <a:xfrm>
            <a:off x="523821" y="2100185"/>
            <a:ext cx="7542150" cy="3761599"/>
          </a:xfrm>
          <a:prstGeom prst="rect">
            <a:avLst/>
          </a:prstGeom>
          <a:solidFill>
            <a:schemeClr val="accent1">
              <a:alpha val="83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endParaRPr kumimoji="0" lang="en-US" sz="2353" b="0" i="0" u="none" strike="noStrike" kern="1200" cap="none" spc="0" normalizeH="0" baseline="0" noProof="0" dirty="0">
              <a:ln>
                <a:noFill/>
              </a:ln>
              <a:gradFill>
                <a:gsLst>
                  <a:gs pos="0">
                    <a:srgbClr val="FFFFFF"/>
                  </a:gs>
                  <a:gs pos="100000">
                    <a:srgbClr val="FFFFFF"/>
                  </a:gs>
                </a:gsLst>
                <a:lin ang="5400000" scaled="0"/>
              </a:gradFill>
              <a:effectLst/>
              <a:uLnTx/>
              <a:uFillTx/>
              <a:latin typeface="Calibri" panose="020F0502020204030204"/>
              <a:ea typeface="Segoe UI" pitchFamily="34" charset="0"/>
              <a:cs typeface="Segoe UI" pitchFamily="34" charset="0"/>
            </a:endParaRPr>
          </a:p>
        </p:txBody>
      </p:sp>
      <p:sp>
        <p:nvSpPr>
          <p:cNvPr id="3" name="Title 1">
            <a:extLst>
              <a:ext uri="{FF2B5EF4-FFF2-40B4-BE49-F238E27FC236}">
                <a16:creationId xmlns:a16="http://schemas.microsoft.com/office/drawing/2014/main" id="{489CF909-6427-4134-A4D4-1ED50F2087A4}"/>
              </a:ext>
            </a:extLst>
          </p:cNvPr>
          <p:cNvSpPr txBox="1">
            <a:spLocks/>
          </p:cNvSpPr>
          <p:nvPr/>
        </p:nvSpPr>
        <p:spPr bwMode="ltGray">
          <a:xfrm>
            <a:off x="523821" y="2100186"/>
            <a:ext cx="7195640" cy="1794808"/>
          </a:xfrm>
          <a:prstGeom prst="rect">
            <a:avLst/>
          </a:prstGeom>
          <a:noFill/>
        </p:spPr>
        <p:txBody>
          <a:bodyPr lIns="146304" tIns="91440" rIns="146304" bIns="91440" anchor="t" anchorCtr="0"/>
          <a:lstStyle>
            <a:lvl1pPr algn="l" defTabSz="914400" rtl="0" eaLnBrk="1" latinLnBrk="0" hangingPunct="1">
              <a:lnSpc>
                <a:spcPct val="90000"/>
              </a:lnSpc>
              <a:spcBef>
                <a:spcPct val="0"/>
              </a:spcBef>
              <a:buNone/>
              <a:defRPr sz="5294" kern="1200" spc="-98" baseline="0">
                <a:gradFill>
                  <a:gsLst>
                    <a:gs pos="5833">
                      <a:srgbClr val="FFFFFF"/>
                    </a:gs>
                    <a:gs pos="18000">
                      <a:srgbClr val="FFFFFF"/>
                    </a:gs>
                  </a:gsLst>
                  <a:lin ang="5400000" scaled="0"/>
                </a:gra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800" i="0" u="none" strike="noStrike" kern="1200" cap="none" spc="-98" normalizeH="0" baseline="0" noProof="0" dirty="0">
                <a:ln>
                  <a:noFill/>
                </a:ln>
                <a:solidFill>
                  <a:srgbClr val="FFFFFF"/>
                </a:solidFill>
                <a:effectLst/>
                <a:uLnTx/>
                <a:uFillTx/>
                <a:latin typeface="Calibri Light" panose="020F0302020204030204"/>
                <a:ea typeface="+mj-ea"/>
                <a:cs typeface="+mj-cs"/>
              </a:rPr>
              <a:t>Responsible AI:</a:t>
            </a:r>
          </a:p>
          <a:p>
            <a:pPr marL="0" marR="0" lvl="0" indent="0" algn="l" defTabSz="914400" rtl="0" eaLnBrk="1" fontAlgn="auto" latinLnBrk="0" hangingPunct="1">
              <a:lnSpc>
                <a:spcPct val="90000"/>
              </a:lnSpc>
              <a:spcBef>
                <a:spcPct val="0"/>
              </a:spcBef>
              <a:spcAft>
                <a:spcPts val="0"/>
              </a:spcAft>
              <a:buClrTx/>
              <a:buSzTx/>
              <a:buFontTx/>
              <a:buNone/>
              <a:tabLst/>
              <a:defRPr/>
            </a:pPr>
            <a:r>
              <a:rPr lang="en-US" sz="4800" dirty="0">
                <a:solidFill>
                  <a:srgbClr val="FFFFFF"/>
                </a:solidFill>
                <a:latin typeface="Calibri Light" panose="020F0302020204030204"/>
              </a:rPr>
              <a:t>Turning Theory</a:t>
            </a:r>
            <a:r>
              <a:rPr kumimoji="0" lang="en-US" sz="4800" i="0" u="none" strike="noStrike" kern="1200" cap="none" spc="-98" normalizeH="0" baseline="0" noProof="0" dirty="0">
                <a:ln>
                  <a:noFill/>
                </a:ln>
                <a:solidFill>
                  <a:srgbClr val="FFFFFF"/>
                </a:solidFill>
                <a:effectLst/>
                <a:uLnTx/>
                <a:uFillTx/>
                <a:latin typeface="Calibri Light" panose="020F0302020204030204"/>
                <a:ea typeface="+mj-ea"/>
                <a:cs typeface="+mj-cs"/>
              </a:rPr>
              <a:t> into Practice</a:t>
            </a:r>
          </a:p>
        </p:txBody>
      </p:sp>
      <p:sp>
        <p:nvSpPr>
          <p:cNvPr id="4" name="Text Placeholder 2">
            <a:extLst>
              <a:ext uri="{FF2B5EF4-FFF2-40B4-BE49-F238E27FC236}">
                <a16:creationId xmlns:a16="http://schemas.microsoft.com/office/drawing/2014/main" id="{B22EE755-2A03-414E-A758-391D58D3D05D}"/>
              </a:ext>
            </a:extLst>
          </p:cNvPr>
          <p:cNvSpPr txBox="1">
            <a:spLocks/>
          </p:cNvSpPr>
          <p:nvPr/>
        </p:nvSpPr>
        <p:spPr bwMode="ltGray">
          <a:xfrm>
            <a:off x="523821" y="4364928"/>
            <a:ext cx="6276530" cy="1789991"/>
          </a:xfrm>
          <a:prstGeom prst="rect">
            <a:avLst/>
          </a:prstGeom>
          <a:noFill/>
        </p:spPr>
        <p:txBody>
          <a:bodyPr tIns="109728" bIns="109728">
            <a:noAutofit/>
          </a:bodyPr>
          <a:lstStyle>
            <a:lvl1pPr marL="0" indent="0" algn="l" defTabSz="914400" rtl="0" eaLnBrk="1" latinLnBrk="0" hangingPunct="1">
              <a:lnSpc>
                <a:spcPct val="90000"/>
              </a:lnSpc>
              <a:spcBef>
                <a:spcPts val="0"/>
              </a:spcBef>
              <a:buFont typeface="Arial" panose="020B0604020202020204" pitchFamily="34" charset="0"/>
              <a:buNone/>
              <a:defRPr sz="3137" kern="1200">
                <a:gradFill>
                  <a:gsLst>
                    <a:gs pos="1250">
                      <a:srgbClr val="FFFFFF"/>
                    </a:gs>
                    <a:gs pos="99000">
                      <a:srgbClr val="FFFFFF"/>
                    </a:gs>
                  </a:gsLst>
                  <a:lin ang="54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gradFill>
                  <a:gsLst>
                    <a:gs pos="1250">
                      <a:srgbClr val="FFFFFF"/>
                    </a:gs>
                    <a:gs pos="99000">
                      <a:srgbClr val="FFFFFF"/>
                    </a:gs>
                  </a:gsLst>
                  <a:lin ang="5400000" scaled="0"/>
                </a:gradFill>
                <a:effectLst/>
                <a:uLnTx/>
                <a:uFillTx/>
                <a:latin typeface="Calibri" panose="020F0502020204030204"/>
                <a:ea typeface="+mn-ea"/>
                <a:cs typeface="+mn-cs"/>
              </a:rPr>
              <a:t>Scott Mauvais</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gradFill>
                  <a:gsLst>
                    <a:gs pos="1250">
                      <a:srgbClr val="FFFFFF"/>
                    </a:gs>
                    <a:gs pos="99000">
                      <a:srgbClr val="FFFFFF"/>
                    </a:gs>
                  </a:gsLst>
                  <a:lin ang="5400000" scaled="0"/>
                </a:gradFill>
                <a:effectLst/>
                <a:uLnTx/>
                <a:uFillTx/>
                <a:latin typeface="Calibri" panose="020F0502020204030204"/>
                <a:ea typeface="+mn-ea"/>
                <a:cs typeface="+mn-cs"/>
              </a:rPr>
              <a:t>scott@mauvais.com</a:t>
            </a:r>
          </a:p>
        </p:txBody>
      </p:sp>
    </p:spTree>
    <p:extLst>
      <p:ext uri="{BB962C8B-B14F-4D97-AF65-F5344CB8AC3E}">
        <p14:creationId xmlns:p14="http://schemas.microsoft.com/office/powerpoint/2010/main" val="3387624411"/>
      </p:ext>
    </p:extLst>
  </p:cSld>
  <p:clrMapOvr>
    <a:masterClrMapping/>
  </p:clrMapOvr>
  <mc:AlternateContent xmlns:mc="http://schemas.openxmlformats.org/markup-compatibility/2006" xmlns:p14="http://schemas.microsoft.com/office/powerpoint/2010/main">
    <mc:Choice Requires="p14">
      <p:transition spd="slow" p14:dur="2000" advTm="4356"/>
    </mc:Choice>
    <mc:Fallback xmlns="">
      <p:transition spd="slow" advTm="4356"/>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3D6D2BC-655B-034F-D7F1-87E909277C1C}"/>
              </a:ext>
            </a:extLst>
          </p:cNvPr>
          <p:cNvPicPr>
            <a:picLocks noChangeAspect="1"/>
          </p:cNvPicPr>
          <p:nvPr/>
        </p:nvPicPr>
        <p:blipFill>
          <a:blip r:embed="rId2"/>
          <a:stretch>
            <a:fillRect/>
          </a:stretch>
        </p:blipFill>
        <p:spPr>
          <a:xfrm>
            <a:off x="3145773" y="0"/>
            <a:ext cx="5900454" cy="6593977"/>
          </a:xfrm>
          <a:prstGeom prst="rect">
            <a:avLst/>
          </a:prstGeom>
        </p:spPr>
      </p:pic>
    </p:spTree>
    <p:extLst>
      <p:ext uri="{BB962C8B-B14F-4D97-AF65-F5344CB8AC3E}">
        <p14:creationId xmlns:p14="http://schemas.microsoft.com/office/powerpoint/2010/main" val="1468681546"/>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0AB7A9A7-612D-9DD6-B713-29494450CD2A}"/>
            </a:ext>
          </a:extLst>
        </p:cNvPr>
        <p:cNvGrpSpPr/>
        <p:nvPr/>
      </p:nvGrpSpPr>
      <p:grpSpPr>
        <a:xfrm>
          <a:off x="0" y="0"/>
          <a:ext cx="0" cy="0"/>
          <a:chOff x="0" y="0"/>
          <a:chExt cx="0" cy="0"/>
        </a:xfrm>
      </p:grpSpPr>
    </p:spTree>
    <p:extLst>
      <p:ext uri="{BB962C8B-B14F-4D97-AF65-F5344CB8AC3E}">
        <p14:creationId xmlns:p14="http://schemas.microsoft.com/office/powerpoint/2010/main" val="11042798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A4CC5001-C060-BE14-92AE-2F3FA36FB747}"/>
            </a:ext>
          </a:extLst>
        </p:cNvPr>
        <p:cNvGrpSpPr/>
        <p:nvPr/>
      </p:nvGrpSpPr>
      <p:grpSpPr>
        <a:xfrm>
          <a:off x="0" y="0"/>
          <a:ext cx="0" cy="0"/>
          <a:chOff x="0" y="0"/>
          <a:chExt cx="0" cy="0"/>
        </a:xfrm>
      </p:grpSpPr>
    </p:spTree>
    <p:extLst>
      <p:ext uri="{BB962C8B-B14F-4D97-AF65-F5344CB8AC3E}">
        <p14:creationId xmlns:p14="http://schemas.microsoft.com/office/powerpoint/2010/main" val="17694560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B471041-785F-F31C-58E2-ABEEB539E694}"/>
            </a:ext>
          </a:extLst>
        </p:cNvPr>
        <p:cNvGrpSpPr/>
        <p:nvPr/>
      </p:nvGrpSpPr>
      <p:grpSpPr>
        <a:xfrm>
          <a:off x="0" y="0"/>
          <a:ext cx="0" cy="0"/>
          <a:chOff x="0" y="0"/>
          <a:chExt cx="0" cy="0"/>
        </a:xfrm>
      </p:grpSpPr>
      <p:pic>
        <p:nvPicPr>
          <p:cNvPr id="5" name="Picture 4" descr="A black and white photo of a busy city street&#10;&#10;Description generated with very high confidence">
            <a:extLst>
              <a:ext uri="{FF2B5EF4-FFF2-40B4-BE49-F238E27FC236}">
                <a16:creationId xmlns:a16="http://schemas.microsoft.com/office/drawing/2014/main" id="{67E1FDCD-4B2A-090B-FF17-D1541FE7B9A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1"/>
          <a:stretch/>
        </p:blipFill>
        <p:spPr>
          <a:xfrm>
            <a:off x="5419264" y="3265080"/>
            <a:ext cx="6129269" cy="3592925"/>
          </a:xfrm>
          <a:prstGeom prst="rect">
            <a:avLst/>
          </a:prstGeom>
        </p:spPr>
      </p:pic>
      <p:pic>
        <p:nvPicPr>
          <p:cNvPr id="3" name="Picture 2" descr="A group of people walking on a city street&#10;&#10;Description generated with very high confidence">
            <a:extLst>
              <a:ext uri="{FF2B5EF4-FFF2-40B4-BE49-F238E27FC236}">
                <a16:creationId xmlns:a16="http://schemas.microsoft.com/office/drawing/2014/main" id="{BB345B82-BE69-6604-0B63-81DA46CB8F5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43467" y="-5"/>
            <a:ext cx="6082711" cy="3920044"/>
          </a:xfrm>
          <a:custGeom>
            <a:avLst/>
            <a:gdLst>
              <a:gd name="connsiteX0" fmla="*/ 0 w 6082711"/>
              <a:gd name="connsiteY0" fmla="*/ 0 h 3920044"/>
              <a:gd name="connsiteX1" fmla="*/ 6082711 w 6082711"/>
              <a:gd name="connsiteY1" fmla="*/ 0 h 3920044"/>
              <a:gd name="connsiteX2" fmla="*/ 6082711 w 6082711"/>
              <a:gd name="connsiteY2" fmla="*/ 3103225 h 3920044"/>
              <a:gd name="connsiteX3" fmla="*/ 4614930 w 6082711"/>
              <a:gd name="connsiteY3" fmla="*/ 3103225 h 3920044"/>
              <a:gd name="connsiteX4" fmla="*/ 4614930 w 6082711"/>
              <a:gd name="connsiteY4" fmla="*/ 3920044 h 3920044"/>
              <a:gd name="connsiteX5" fmla="*/ 0 w 6082711"/>
              <a:gd name="connsiteY5" fmla="*/ 3920044 h 3920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82711" h="3920044">
                <a:moveTo>
                  <a:pt x="0" y="0"/>
                </a:moveTo>
                <a:lnTo>
                  <a:pt x="6082711" y="0"/>
                </a:lnTo>
                <a:lnTo>
                  <a:pt x="6082711" y="3103225"/>
                </a:lnTo>
                <a:lnTo>
                  <a:pt x="4614930" y="3103225"/>
                </a:lnTo>
                <a:lnTo>
                  <a:pt x="4614930" y="3920044"/>
                </a:lnTo>
                <a:lnTo>
                  <a:pt x="0" y="3920044"/>
                </a:lnTo>
                <a:close/>
              </a:path>
            </a:pathLst>
          </a:custGeom>
        </p:spPr>
      </p:pic>
      <p:sp>
        <p:nvSpPr>
          <p:cNvPr id="10" name="Rectangle 9">
            <a:extLst>
              <a:ext uri="{FF2B5EF4-FFF2-40B4-BE49-F238E27FC236}">
                <a16:creationId xmlns:a16="http://schemas.microsoft.com/office/drawing/2014/main" id="{2A6347A6-FD21-EBED-4BBB-8AC186ED825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7045" y="643467"/>
            <a:ext cx="4661488" cy="2460741"/>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E3BB4C61-C5A7-559E-C213-CD6DA7EA615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8" y="4080063"/>
            <a:ext cx="4614930" cy="2156145"/>
          </a:xfrm>
          <a:prstGeom prst="rect">
            <a:avLst/>
          </a:prstGeom>
          <a:solidFill>
            <a:schemeClr val="tx1">
              <a:lumMod val="50000"/>
              <a:lumOff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Oval 5">
            <a:extLst>
              <a:ext uri="{FF2B5EF4-FFF2-40B4-BE49-F238E27FC236}">
                <a16:creationId xmlns:a16="http://schemas.microsoft.com/office/drawing/2014/main" id="{B89BAF68-9C41-6005-8976-82614E6B4F4A}"/>
              </a:ext>
            </a:extLst>
          </p:cNvPr>
          <p:cNvSpPr/>
          <p:nvPr/>
        </p:nvSpPr>
        <p:spPr>
          <a:xfrm>
            <a:off x="3414879" y="1916348"/>
            <a:ext cx="539885" cy="50583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08DAD4AE-D6D9-1458-D372-F565A311945F}"/>
              </a:ext>
            </a:extLst>
          </p:cNvPr>
          <p:cNvSpPr/>
          <p:nvPr/>
        </p:nvSpPr>
        <p:spPr>
          <a:xfrm>
            <a:off x="7409705" y="5282119"/>
            <a:ext cx="539885" cy="52412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39726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5EFC687C-F288-6686-A009-E36EA060E780}"/>
            </a:ext>
          </a:extLst>
        </p:cNvPr>
        <p:cNvGrpSpPr/>
        <p:nvPr/>
      </p:nvGrpSpPr>
      <p:grpSpPr>
        <a:xfrm>
          <a:off x="0" y="0"/>
          <a:ext cx="0" cy="0"/>
          <a:chOff x="0" y="0"/>
          <a:chExt cx="0" cy="0"/>
        </a:xfrm>
      </p:grpSpPr>
    </p:spTree>
    <p:extLst>
      <p:ext uri="{BB962C8B-B14F-4D97-AF65-F5344CB8AC3E}">
        <p14:creationId xmlns:p14="http://schemas.microsoft.com/office/powerpoint/2010/main" val="5265160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1CA2A4AA-8712-7164-FD3C-96AA4CA835E9}"/>
            </a:ext>
          </a:extLst>
        </p:cNvPr>
        <p:cNvGrpSpPr/>
        <p:nvPr/>
      </p:nvGrpSpPr>
      <p:grpSpPr>
        <a:xfrm>
          <a:off x="0" y="0"/>
          <a:ext cx="0" cy="0"/>
          <a:chOff x="0" y="0"/>
          <a:chExt cx="0" cy="0"/>
        </a:xfrm>
      </p:grpSpPr>
    </p:spTree>
    <p:extLst>
      <p:ext uri="{BB962C8B-B14F-4D97-AF65-F5344CB8AC3E}">
        <p14:creationId xmlns:p14="http://schemas.microsoft.com/office/powerpoint/2010/main" val="42935032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CDB94988-3EF9-4F76-03DB-017EDE1367C9}"/>
            </a:ext>
          </a:extLst>
        </p:cNvPr>
        <p:cNvGrpSpPr/>
        <p:nvPr/>
      </p:nvGrpSpPr>
      <p:grpSpPr>
        <a:xfrm>
          <a:off x="0" y="0"/>
          <a:ext cx="0" cy="0"/>
          <a:chOff x="0" y="0"/>
          <a:chExt cx="0" cy="0"/>
        </a:xfrm>
      </p:grpSpPr>
    </p:spTree>
    <p:extLst>
      <p:ext uri="{BB962C8B-B14F-4D97-AF65-F5344CB8AC3E}">
        <p14:creationId xmlns:p14="http://schemas.microsoft.com/office/powerpoint/2010/main" val="27546598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BBA9E5D6-30DF-A22F-B3DD-0A2229A87857}"/>
            </a:ext>
          </a:extLst>
        </p:cNvPr>
        <p:cNvGrpSpPr/>
        <p:nvPr/>
      </p:nvGrpSpPr>
      <p:grpSpPr>
        <a:xfrm>
          <a:off x="0" y="0"/>
          <a:ext cx="0" cy="0"/>
          <a:chOff x="0" y="0"/>
          <a:chExt cx="0" cy="0"/>
        </a:xfrm>
      </p:grpSpPr>
    </p:spTree>
    <p:extLst>
      <p:ext uri="{BB962C8B-B14F-4D97-AF65-F5344CB8AC3E}">
        <p14:creationId xmlns:p14="http://schemas.microsoft.com/office/powerpoint/2010/main" val="5995121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C3CEED-B0C1-4554-5242-A185F8B1491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2D77C04-C771-7CFE-7DDA-29A4BA704043}"/>
              </a:ext>
            </a:extLst>
          </p:cNvPr>
          <p:cNvSpPr>
            <a:spLocks noGrp="1"/>
          </p:cNvSpPr>
          <p:nvPr>
            <p:ph type="title"/>
          </p:nvPr>
        </p:nvSpPr>
        <p:spPr>
          <a:xfrm>
            <a:off x="588263" y="457200"/>
            <a:ext cx="11018520" cy="1107996"/>
          </a:xfrm>
        </p:spPr>
        <p:txBody>
          <a:bodyPr>
            <a:normAutofit/>
          </a:bodyPr>
          <a:lstStyle/>
          <a:p>
            <a:r>
              <a:rPr lang="en-US" spc="-50" dirty="0">
                <a:ln w="3175">
                  <a:noFill/>
                </a:ln>
                <a:solidFill>
                  <a:srgbClr val="50E6FF"/>
                </a:solidFill>
                <a:latin typeface="Segoe UI Semibold"/>
                <a:ea typeface="+mn-ea"/>
                <a:cs typeface="Segoe UI" pitchFamily="34" charset="0"/>
              </a:rPr>
              <a:t>Agenda</a:t>
            </a:r>
            <a:br>
              <a:rPr lang="en-US" dirty="0"/>
            </a:br>
            <a:endParaRPr lang="en-US" dirty="0"/>
          </a:p>
        </p:txBody>
      </p:sp>
      <p:sp>
        <p:nvSpPr>
          <p:cNvPr id="5" name="TextBox 4">
            <a:extLst>
              <a:ext uri="{FF2B5EF4-FFF2-40B4-BE49-F238E27FC236}">
                <a16:creationId xmlns:a16="http://schemas.microsoft.com/office/drawing/2014/main" id="{DB572172-B391-6DAC-CAE1-31C440373AC7}"/>
              </a:ext>
            </a:extLst>
          </p:cNvPr>
          <p:cNvSpPr txBox="1"/>
          <p:nvPr/>
        </p:nvSpPr>
        <p:spPr>
          <a:xfrm>
            <a:off x="588262" y="1951672"/>
            <a:ext cx="11214631" cy="2554545"/>
          </a:xfrm>
          <a:prstGeom prst="rect">
            <a:avLst/>
          </a:prstGeom>
          <a:noFill/>
        </p:spPr>
        <p:txBody>
          <a:bodyPr wrap="square">
            <a:spAutoFit/>
          </a:bodyPr>
          <a:lstStyle/>
          <a:p>
            <a:pPr marL="285750" indent="-285750">
              <a:buFont typeface="Arial" panose="020B0604020202020204" pitchFamily="34" charset="0"/>
              <a:buChar char="•"/>
            </a:pPr>
            <a:r>
              <a:rPr lang="en-US" sz="4000" dirty="0"/>
              <a:t>Corporate Social Impact Framework</a:t>
            </a:r>
          </a:p>
          <a:p>
            <a:pPr marL="285750" indent="-285750">
              <a:buFont typeface="Arial" panose="020B0604020202020204" pitchFamily="34" charset="0"/>
              <a:buChar char="•"/>
            </a:pPr>
            <a:r>
              <a:rPr lang="en-US" sz="4000" dirty="0"/>
              <a:t>Microsoft Path to Responsible AI Initiatives</a:t>
            </a:r>
          </a:p>
          <a:p>
            <a:pPr marL="285750" indent="-285750">
              <a:buFont typeface="Arial" panose="020B0604020202020204" pitchFamily="34" charset="0"/>
              <a:buChar char="•"/>
            </a:pPr>
            <a:r>
              <a:rPr lang="en-US" sz="4000" dirty="0"/>
              <a:t>AI for Good Examples</a:t>
            </a:r>
          </a:p>
          <a:p>
            <a:pPr marL="285750" indent="-285750">
              <a:buFont typeface="Arial" panose="020B0604020202020204" pitchFamily="34" charset="0"/>
              <a:buChar char="•"/>
            </a:pPr>
            <a:r>
              <a:rPr lang="en-US" sz="4000" dirty="0"/>
              <a:t>Discussion</a:t>
            </a:r>
          </a:p>
        </p:txBody>
      </p:sp>
    </p:spTree>
    <p:extLst>
      <p:ext uri="{BB962C8B-B14F-4D97-AF65-F5344CB8AC3E}">
        <p14:creationId xmlns:p14="http://schemas.microsoft.com/office/powerpoint/2010/main" val="2533847963"/>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D3C9A-177A-AAEC-0F4C-C713850106B1}"/>
              </a:ext>
            </a:extLst>
          </p:cNvPr>
          <p:cNvSpPr>
            <a:spLocks noGrp="1"/>
          </p:cNvSpPr>
          <p:nvPr>
            <p:ph type="title"/>
          </p:nvPr>
        </p:nvSpPr>
        <p:spPr>
          <a:xfrm>
            <a:off x="588263" y="457200"/>
            <a:ext cx="11018520" cy="1107996"/>
          </a:xfrm>
        </p:spPr>
        <p:txBody>
          <a:bodyPr>
            <a:normAutofit/>
          </a:bodyPr>
          <a:lstStyle/>
          <a:p>
            <a:r>
              <a:rPr lang="en-US" spc="-50" dirty="0">
                <a:ln w="3175">
                  <a:noFill/>
                </a:ln>
                <a:solidFill>
                  <a:srgbClr val="50E6FF"/>
                </a:solidFill>
                <a:latin typeface="Segoe UI Semibold"/>
                <a:ea typeface="+mn-ea"/>
                <a:cs typeface="Segoe UI" pitchFamily="34" charset="0"/>
              </a:rPr>
              <a:t>Business Rational for Social Impact Investments</a:t>
            </a:r>
            <a:br>
              <a:rPr lang="en-US" dirty="0"/>
            </a:br>
            <a:endParaRPr lang="en-US" dirty="0"/>
          </a:p>
        </p:txBody>
      </p:sp>
      <p:sp>
        <p:nvSpPr>
          <p:cNvPr id="5" name="TextBox 4">
            <a:extLst>
              <a:ext uri="{FF2B5EF4-FFF2-40B4-BE49-F238E27FC236}">
                <a16:creationId xmlns:a16="http://schemas.microsoft.com/office/drawing/2014/main" id="{4300C463-DB7D-2F49-6E43-1B706710E4BA}"/>
              </a:ext>
            </a:extLst>
          </p:cNvPr>
          <p:cNvSpPr txBox="1"/>
          <p:nvPr/>
        </p:nvSpPr>
        <p:spPr>
          <a:xfrm>
            <a:off x="588262" y="1951672"/>
            <a:ext cx="11214631" cy="3970318"/>
          </a:xfrm>
          <a:prstGeom prst="rect">
            <a:avLst/>
          </a:prstGeom>
          <a:noFill/>
        </p:spPr>
        <p:txBody>
          <a:bodyPr wrap="square">
            <a:spAutoFit/>
          </a:bodyPr>
          <a:lstStyle/>
          <a:p>
            <a:pPr marL="285750" indent="-285750">
              <a:buFont typeface="Arial" panose="020B0604020202020204" pitchFamily="34" charset="0"/>
              <a:buChar char="•"/>
            </a:pPr>
            <a:r>
              <a:rPr lang="en-US" sz="2800" dirty="0"/>
              <a:t>Attract and retain talent</a:t>
            </a:r>
          </a:p>
          <a:p>
            <a:endParaRPr lang="en-US" sz="2800" dirty="0"/>
          </a:p>
          <a:p>
            <a:pPr marL="285750" indent="-285750">
              <a:buFont typeface="Arial" panose="020B0604020202020204" pitchFamily="34" charset="0"/>
              <a:buChar char="•"/>
            </a:pPr>
            <a:r>
              <a:rPr lang="en-US" sz="2800" dirty="0"/>
              <a:t>Proactive </a:t>
            </a:r>
          </a:p>
          <a:p>
            <a:pPr marL="742950" lvl="1" indent="-285750">
              <a:buFont typeface="Arial" panose="020B0604020202020204" pitchFamily="34" charset="0"/>
              <a:buChar char="•"/>
            </a:pPr>
            <a:r>
              <a:rPr lang="en-US" sz="2800" dirty="0"/>
              <a:t>Help customer buy and use your products</a:t>
            </a:r>
          </a:p>
          <a:p>
            <a:pPr marL="742950" lvl="1" indent="-285750">
              <a:buFont typeface="Arial" panose="020B0604020202020204" pitchFamily="34" charset="0"/>
              <a:buChar char="•"/>
            </a:pPr>
            <a:r>
              <a:rPr lang="en-US" sz="2800" dirty="0"/>
              <a:t>Appeal to priority demographics</a:t>
            </a:r>
          </a:p>
          <a:p>
            <a:pPr lvl="1"/>
            <a:endParaRPr lang="en-US" sz="2800" dirty="0"/>
          </a:p>
          <a:p>
            <a:pPr marL="285750" indent="-285750">
              <a:buFont typeface="Arial" panose="020B0604020202020204" pitchFamily="34" charset="0"/>
              <a:buChar char="•"/>
            </a:pPr>
            <a:r>
              <a:rPr lang="en-US" sz="2800" dirty="0"/>
              <a:t>Reactive </a:t>
            </a:r>
          </a:p>
          <a:p>
            <a:pPr marL="742950" lvl="1" indent="-285750">
              <a:buFont typeface="Arial" panose="020B0604020202020204" pitchFamily="34" charset="0"/>
              <a:buChar char="•"/>
            </a:pPr>
            <a:r>
              <a:rPr lang="en-US" sz="2800" dirty="0"/>
              <a:t>Address unintended consequences of your product</a:t>
            </a:r>
          </a:p>
          <a:p>
            <a:pPr marL="742950" lvl="1" indent="-285750">
              <a:buFont typeface="Arial" panose="020B0604020202020204" pitchFamily="34" charset="0"/>
              <a:buChar char="•"/>
            </a:pPr>
            <a:r>
              <a:rPr lang="en-US" sz="2800" dirty="0"/>
              <a:t>Prepare for changes in business / regulatory climate</a:t>
            </a:r>
          </a:p>
        </p:txBody>
      </p:sp>
    </p:spTree>
    <p:extLst>
      <p:ext uri="{BB962C8B-B14F-4D97-AF65-F5344CB8AC3E}">
        <p14:creationId xmlns:p14="http://schemas.microsoft.com/office/powerpoint/2010/main" val="2084414306"/>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B0DDBD-8D21-CBD4-7EB6-6437B2FA47E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B928D8B-C181-2EF4-0770-26D554480519}"/>
              </a:ext>
            </a:extLst>
          </p:cNvPr>
          <p:cNvSpPr>
            <a:spLocks noGrp="1"/>
          </p:cNvSpPr>
          <p:nvPr>
            <p:ph type="title"/>
          </p:nvPr>
        </p:nvSpPr>
        <p:spPr>
          <a:xfrm>
            <a:off x="588263" y="457200"/>
            <a:ext cx="11018520" cy="1107996"/>
          </a:xfrm>
        </p:spPr>
        <p:txBody>
          <a:bodyPr>
            <a:normAutofit/>
          </a:bodyPr>
          <a:lstStyle/>
          <a:p>
            <a:r>
              <a:rPr lang="en-US" spc="-50" dirty="0">
                <a:ln w="3175">
                  <a:noFill/>
                </a:ln>
                <a:solidFill>
                  <a:srgbClr val="50E6FF"/>
                </a:solidFill>
                <a:latin typeface="Segoe UI Semibold"/>
                <a:ea typeface="+mn-ea"/>
                <a:cs typeface="Segoe UI" pitchFamily="34" charset="0"/>
              </a:rPr>
              <a:t>Business Rational for Social Impact Investments</a:t>
            </a:r>
            <a:br>
              <a:rPr lang="en-US" dirty="0"/>
            </a:br>
            <a:endParaRPr lang="en-US" dirty="0"/>
          </a:p>
        </p:txBody>
      </p:sp>
      <p:sp>
        <p:nvSpPr>
          <p:cNvPr id="5" name="TextBox 4">
            <a:extLst>
              <a:ext uri="{FF2B5EF4-FFF2-40B4-BE49-F238E27FC236}">
                <a16:creationId xmlns:a16="http://schemas.microsoft.com/office/drawing/2014/main" id="{D46DB751-46A8-41C9-51B3-C1C682B588F4}"/>
              </a:ext>
            </a:extLst>
          </p:cNvPr>
          <p:cNvSpPr txBox="1"/>
          <p:nvPr/>
        </p:nvSpPr>
        <p:spPr>
          <a:xfrm>
            <a:off x="588263" y="1951672"/>
            <a:ext cx="11214631" cy="5262979"/>
          </a:xfrm>
          <a:prstGeom prst="rect">
            <a:avLst/>
          </a:prstGeom>
          <a:noFill/>
        </p:spPr>
        <p:txBody>
          <a:bodyPr wrap="square">
            <a:spAutoFit/>
          </a:bodyPr>
          <a:lstStyle/>
          <a:p>
            <a:pPr marL="285750" indent="-285750">
              <a:buFont typeface="Arial" panose="020B0604020202020204" pitchFamily="34" charset="0"/>
              <a:buChar char="•"/>
            </a:pPr>
            <a:r>
              <a:rPr lang="en-US" sz="2800" dirty="0"/>
              <a:t>Attract and retain talent</a:t>
            </a:r>
          </a:p>
          <a:p>
            <a:endParaRPr lang="en-US" sz="2800" dirty="0"/>
          </a:p>
          <a:p>
            <a:pPr marL="285750" indent="-285750">
              <a:buFont typeface="Arial" panose="020B0604020202020204" pitchFamily="34" charset="0"/>
              <a:buChar char="•"/>
            </a:pPr>
            <a:r>
              <a:rPr lang="en-US" sz="2800" dirty="0"/>
              <a:t>Proactive </a:t>
            </a:r>
          </a:p>
          <a:p>
            <a:pPr marL="742950" lvl="1" indent="-285750">
              <a:buFont typeface="Arial" panose="020B0604020202020204" pitchFamily="34" charset="0"/>
              <a:buChar char="•"/>
            </a:pPr>
            <a:r>
              <a:rPr lang="en-US" sz="2800" dirty="0"/>
              <a:t>Help customer buy and use your products</a:t>
            </a:r>
          </a:p>
          <a:p>
            <a:pPr marL="742950" lvl="1" indent="-285750">
              <a:buFont typeface="Arial" panose="020B0604020202020204" pitchFamily="34" charset="0"/>
              <a:buChar char="•"/>
            </a:pPr>
            <a:r>
              <a:rPr lang="en-US" sz="2800" dirty="0"/>
              <a:t>Appeal to priority demographics</a:t>
            </a:r>
          </a:p>
          <a:p>
            <a:pPr lvl="1"/>
            <a:endParaRPr lang="en-US" sz="2800" dirty="0"/>
          </a:p>
          <a:p>
            <a:pPr marL="285750" indent="-285750">
              <a:buFont typeface="Arial" panose="020B0604020202020204" pitchFamily="34" charset="0"/>
              <a:buChar char="•"/>
            </a:pPr>
            <a:r>
              <a:rPr lang="en-US" sz="2800" dirty="0"/>
              <a:t>Reactive </a:t>
            </a:r>
          </a:p>
          <a:p>
            <a:pPr marL="742950" lvl="1" indent="-285750">
              <a:buFont typeface="Arial" panose="020B0604020202020204" pitchFamily="34" charset="0"/>
              <a:buChar char="•"/>
            </a:pPr>
            <a:r>
              <a:rPr lang="en-US" sz="2800" dirty="0"/>
              <a:t>Address unintended consequences of your product</a:t>
            </a:r>
          </a:p>
          <a:p>
            <a:pPr marL="742950" lvl="1" indent="-285750">
              <a:buFont typeface="Arial" panose="020B0604020202020204" pitchFamily="34" charset="0"/>
              <a:buChar char="•"/>
            </a:pPr>
            <a:r>
              <a:rPr lang="en-US" sz="2800" dirty="0"/>
              <a:t>Prepare for changes in business / regulatory climate</a:t>
            </a:r>
          </a:p>
          <a:p>
            <a:pPr marL="742950" lvl="1"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dirty="0">
                <a:solidFill>
                  <a:srgbClr val="FF0000"/>
                </a:solidFill>
              </a:rPr>
              <a:t>Identify your target audience</a:t>
            </a:r>
          </a:p>
          <a:p>
            <a:pPr marL="742950" lvl="1" indent="-285750">
              <a:buFont typeface="Arial" panose="020B0604020202020204" pitchFamily="34" charset="0"/>
              <a:buChar char="•"/>
            </a:pPr>
            <a:endParaRPr lang="en-US" sz="2800" dirty="0"/>
          </a:p>
        </p:txBody>
      </p:sp>
    </p:spTree>
    <p:extLst>
      <p:ext uri="{BB962C8B-B14F-4D97-AF65-F5344CB8AC3E}">
        <p14:creationId xmlns:p14="http://schemas.microsoft.com/office/powerpoint/2010/main" val="1259794296"/>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898698-E7E3-3754-3FE3-63C4AC561DD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0CBA30E-C5DB-9439-FC8F-219FD1805461}"/>
              </a:ext>
            </a:extLst>
          </p:cNvPr>
          <p:cNvSpPr>
            <a:spLocks noGrp="1"/>
          </p:cNvSpPr>
          <p:nvPr>
            <p:ph type="title"/>
          </p:nvPr>
        </p:nvSpPr>
        <p:spPr/>
        <p:txBody>
          <a:bodyPr/>
          <a:lstStyle/>
          <a:p>
            <a:r>
              <a:rPr lang="en-US" spc="-50" dirty="0">
                <a:ln w="3175">
                  <a:noFill/>
                </a:ln>
                <a:solidFill>
                  <a:srgbClr val="50E6FF"/>
                </a:solidFill>
                <a:latin typeface="Segoe UI Semibold"/>
                <a:ea typeface="+mn-ea"/>
                <a:cs typeface="Segoe UI" pitchFamily="34" charset="0"/>
              </a:rPr>
              <a:t>Align Social Impact Priorities to Core Business</a:t>
            </a:r>
          </a:p>
        </p:txBody>
      </p:sp>
      <p:sp>
        <p:nvSpPr>
          <p:cNvPr id="5" name="TextBox 4">
            <a:extLst>
              <a:ext uri="{FF2B5EF4-FFF2-40B4-BE49-F238E27FC236}">
                <a16:creationId xmlns:a16="http://schemas.microsoft.com/office/drawing/2014/main" id="{98FE391D-5BAB-D708-CDA1-BF62E00CE9BE}"/>
              </a:ext>
            </a:extLst>
          </p:cNvPr>
          <p:cNvSpPr txBox="1"/>
          <p:nvPr/>
        </p:nvSpPr>
        <p:spPr>
          <a:xfrm>
            <a:off x="588262" y="1951672"/>
            <a:ext cx="11214631" cy="3970318"/>
          </a:xfrm>
          <a:prstGeom prst="rect">
            <a:avLst/>
          </a:prstGeom>
          <a:noFill/>
        </p:spPr>
        <p:txBody>
          <a:bodyPr wrap="square">
            <a:spAutoFit/>
          </a:bodyPr>
          <a:lstStyle/>
          <a:p>
            <a:pPr marL="285750" indent="-285750">
              <a:buFont typeface="Arial" panose="020B0604020202020204" pitchFamily="34" charset="0"/>
              <a:buChar char="•"/>
            </a:pPr>
            <a:r>
              <a:rPr lang="en-US" sz="2800" dirty="0"/>
              <a:t>Why</a:t>
            </a:r>
          </a:p>
          <a:p>
            <a:pPr marL="742950" lvl="1" indent="-285750">
              <a:buFont typeface="Arial" panose="020B0604020202020204" pitchFamily="34" charset="0"/>
              <a:buChar char="•"/>
            </a:pPr>
            <a:r>
              <a:rPr lang="en-US" sz="2800" dirty="0"/>
              <a:t>Domain expertise</a:t>
            </a:r>
          </a:p>
          <a:p>
            <a:pPr marL="742950" lvl="1" indent="-285750">
              <a:buFont typeface="Arial" panose="020B0604020202020204" pitchFamily="34" charset="0"/>
              <a:buChar char="•"/>
            </a:pPr>
            <a:r>
              <a:rPr lang="en-US" sz="2800" dirty="0"/>
              <a:t>Sustainable funding</a:t>
            </a:r>
          </a:p>
          <a:p>
            <a:pPr marL="742950" lvl="1" indent="-285750">
              <a:buFont typeface="Arial" panose="020B0604020202020204" pitchFamily="34" charset="0"/>
              <a:buChar char="•"/>
            </a:pPr>
            <a:r>
              <a:rPr lang="en-US" sz="2800" dirty="0"/>
              <a:t>Consistent priorities</a:t>
            </a:r>
          </a:p>
          <a:p>
            <a:pPr marL="742950" lvl="1" indent="-285750">
              <a:buFont typeface="Arial" panose="020B0604020202020204" pitchFamily="34" charset="0"/>
              <a:buChar char="•"/>
            </a:pPr>
            <a:r>
              <a:rPr lang="en-US" sz="2800" dirty="0"/>
              <a:t>Authentic commitment </a:t>
            </a:r>
          </a:p>
          <a:p>
            <a:pPr marL="285750" indent="-285750">
              <a:buFont typeface="Arial" panose="020B0604020202020204" pitchFamily="34" charset="0"/>
              <a:buChar char="•"/>
            </a:pPr>
            <a:r>
              <a:rPr lang="en-US" sz="2800" dirty="0"/>
              <a:t>How</a:t>
            </a:r>
          </a:p>
          <a:p>
            <a:pPr marL="742950" lvl="1" indent="-285750">
              <a:buFont typeface="Arial" panose="020B0604020202020204" pitchFamily="34" charset="0"/>
              <a:buChar char="•"/>
            </a:pPr>
            <a:r>
              <a:rPr lang="en-US" sz="2800" dirty="0"/>
              <a:t>Convene for cross-sector collaborations</a:t>
            </a:r>
          </a:p>
          <a:p>
            <a:pPr marL="742950" lvl="1" indent="-285750">
              <a:buFont typeface="Arial" panose="020B0604020202020204" pitchFamily="34" charset="0"/>
              <a:buChar char="•"/>
            </a:pPr>
            <a:r>
              <a:rPr lang="en-US" sz="2800" dirty="0"/>
              <a:t>De-risk projects </a:t>
            </a:r>
          </a:p>
          <a:p>
            <a:pPr marL="742950" lvl="1" indent="-285750">
              <a:buFont typeface="Arial" panose="020B0604020202020204" pitchFamily="34" charset="0"/>
              <a:buChar char="•"/>
            </a:pPr>
            <a:r>
              <a:rPr lang="en-US" sz="2800" dirty="0"/>
              <a:t>Bring more than money</a:t>
            </a:r>
          </a:p>
        </p:txBody>
      </p:sp>
    </p:spTree>
    <p:extLst>
      <p:ext uri="{BB962C8B-B14F-4D97-AF65-F5344CB8AC3E}">
        <p14:creationId xmlns:p14="http://schemas.microsoft.com/office/powerpoint/2010/main" val="95907147"/>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477F33-89FA-8D70-0D3E-D01166EFCBE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92746F6-6A5F-6A43-B134-559CF273CF33}"/>
              </a:ext>
            </a:extLst>
          </p:cNvPr>
          <p:cNvSpPr>
            <a:spLocks noGrp="1"/>
          </p:cNvSpPr>
          <p:nvPr>
            <p:ph type="title"/>
          </p:nvPr>
        </p:nvSpPr>
        <p:spPr/>
        <p:txBody>
          <a:bodyPr/>
          <a:lstStyle/>
          <a:p>
            <a:r>
              <a:rPr lang="en-US" spc="-50" dirty="0">
                <a:ln w="3175">
                  <a:noFill/>
                </a:ln>
                <a:solidFill>
                  <a:srgbClr val="50E6FF"/>
                </a:solidFill>
                <a:latin typeface="Segoe UI Semibold"/>
                <a:ea typeface="+mn-ea"/>
                <a:cs typeface="Segoe UI" pitchFamily="34" charset="0"/>
              </a:rPr>
              <a:t>Microsoft’s Path to Responsible AI Initiatives</a:t>
            </a:r>
          </a:p>
        </p:txBody>
      </p:sp>
      <p:sp>
        <p:nvSpPr>
          <p:cNvPr id="5" name="TextBox 4">
            <a:extLst>
              <a:ext uri="{FF2B5EF4-FFF2-40B4-BE49-F238E27FC236}">
                <a16:creationId xmlns:a16="http://schemas.microsoft.com/office/drawing/2014/main" id="{E8B3B7AE-EBB6-A883-7B8F-A03E6D7E3627}"/>
              </a:ext>
            </a:extLst>
          </p:cNvPr>
          <p:cNvSpPr txBox="1"/>
          <p:nvPr/>
        </p:nvSpPr>
        <p:spPr>
          <a:xfrm>
            <a:off x="588263" y="1596072"/>
            <a:ext cx="11214631" cy="5262979"/>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0000"/>
                </a:solidFill>
                <a:effectLst/>
                <a:uLnTx/>
                <a:uFillTx/>
                <a:latin typeface="Segoe UI"/>
                <a:ea typeface="+mn-ea"/>
                <a:cs typeface="+mn-cs"/>
              </a:rPr>
              <a:t>US Department of Justice antitrust case (1999)</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dirty="0">
                <a:solidFill>
                  <a:srgbClr val="000000"/>
                </a:solidFill>
                <a:latin typeface="Segoe UI"/>
              </a:rPr>
              <a:t>Trustworthy Computing (2002)</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0000"/>
                </a:solidFill>
                <a:effectLst/>
                <a:uLnTx/>
                <a:uFillTx/>
                <a:latin typeface="Segoe UI"/>
                <a:ea typeface="+mn-ea"/>
                <a:cs typeface="+mn-cs"/>
              </a:rPr>
              <a:t>Environmental sustainability initiatives (2009)</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dirty="0">
                <a:solidFill>
                  <a:srgbClr val="000000"/>
                </a:solidFill>
                <a:latin typeface="Segoe UI"/>
              </a:rPr>
              <a:t>GDPR (2016)</a:t>
            </a:r>
            <a:endParaRPr kumimoji="0" lang="en-US" sz="2800" b="0" i="0" u="none" strike="noStrike" kern="1200" cap="none" spc="0" normalizeH="0" baseline="0" noProof="0" dirty="0">
              <a:ln>
                <a:noFill/>
              </a:ln>
              <a:solidFill>
                <a:srgbClr val="000000"/>
              </a:solidFill>
              <a:effectLst/>
              <a:uLnTx/>
              <a:uFillTx/>
              <a:latin typeface="Segoe U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rgbClr val="000000"/>
              </a:solidFill>
              <a:effectLst/>
              <a:uLnTx/>
              <a:uFillTx/>
              <a:latin typeface="Segoe U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0000"/>
                </a:solidFill>
                <a:effectLst/>
                <a:uLnTx/>
                <a:uFillTx/>
                <a:latin typeface="Segoe UI"/>
                <a:ea typeface="+mn-ea"/>
                <a:cs typeface="+mn-cs"/>
              </a:rPr>
              <a:t>AETHER - AI, Ethics and Effects in Engineering and Research (2016)</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dirty="0">
                <a:solidFill>
                  <a:srgbClr val="000000"/>
                </a:solidFill>
                <a:latin typeface="Segoe UI"/>
              </a:rPr>
              <a:t>AI for Earth (2017)</a:t>
            </a:r>
            <a:endParaRPr kumimoji="0" lang="en-US" sz="2800" b="0" i="0" u="none" strike="noStrike" kern="1200" cap="none" spc="0" normalizeH="0" baseline="0" noProof="0" dirty="0">
              <a:ln>
                <a:noFill/>
              </a:ln>
              <a:solidFill>
                <a:srgbClr val="000000"/>
              </a:solidFill>
              <a:effectLst/>
              <a:uLnTx/>
              <a:uFillTx/>
              <a:latin typeface="Segoe UI"/>
              <a:ea typeface="+mn-ea"/>
              <a:cs typeface="+mn-cs"/>
            </a:endParaRPr>
          </a:p>
          <a:p>
            <a:pPr marL="285750" indent="-285750">
              <a:buFont typeface="Arial" panose="020B0604020202020204" pitchFamily="34" charset="0"/>
              <a:buChar char="•"/>
            </a:pPr>
            <a:r>
              <a:rPr kumimoji="0" lang="en-US" sz="2800" b="0" i="0" u="none" strike="noStrike" kern="1200" cap="none" spc="0" normalizeH="0" baseline="0" noProof="0" dirty="0">
                <a:ln>
                  <a:noFill/>
                </a:ln>
                <a:solidFill>
                  <a:srgbClr val="000000"/>
                </a:solidFill>
                <a:effectLst/>
                <a:uLnTx/>
                <a:uFillTx/>
                <a:latin typeface="Segoe UI"/>
                <a:ea typeface="+mn-ea"/>
                <a:cs typeface="+mn-cs"/>
              </a:rPr>
              <a:t>Responsible AI </a:t>
            </a:r>
            <a:r>
              <a:rPr lang="en-US" sz="2800" dirty="0">
                <a:solidFill>
                  <a:srgbClr val="000000"/>
                </a:solidFill>
                <a:latin typeface="Segoe UI"/>
              </a:rPr>
              <a:t>Principles (2016/2018)</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dirty="0">
                <a:solidFill>
                  <a:srgbClr val="000000"/>
                </a:solidFill>
                <a:latin typeface="Segoe UI"/>
              </a:rPr>
              <a:t>Facial recognition and policing (2018)</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dirty="0">
                <a:solidFill>
                  <a:srgbClr val="000000"/>
                </a:solidFill>
                <a:latin typeface="Segoe UI"/>
              </a:rPr>
              <a:t>Responsible AI Standard (2019)</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rgbClr val="000000"/>
              </a:solidFill>
              <a:effectLst/>
              <a:uLnTx/>
              <a:uFillTx/>
              <a:latin typeface="Segoe UI"/>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rgbClr val="000000"/>
              </a:solidFill>
              <a:effectLst/>
              <a:uLnTx/>
              <a:uFillTx/>
              <a:latin typeface="Segoe UI"/>
              <a:ea typeface="+mn-ea"/>
              <a:cs typeface="+mn-cs"/>
            </a:endParaRPr>
          </a:p>
        </p:txBody>
      </p:sp>
    </p:spTree>
    <p:extLst>
      <p:ext uri="{BB962C8B-B14F-4D97-AF65-F5344CB8AC3E}">
        <p14:creationId xmlns:p14="http://schemas.microsoft.com/office/powerpoint/2010/main" val="1650036227"/>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4B68999B-C0D3-4778-8994-BFCE6CEAD508}"/>
              </a:ext>
            </a:extLst>
          </p:cNvPr>
          <p:cNvSpPr>
            <a:spLocks noGrp="1"/>
          </p:cNvSpPr>
          <p:nvPr>
            <p:ph type="title"/>
          </p:nvPr>
        </p:nvSpPr>
        <p:spPr>
          <a:xfrm>
            <a:off x="592793" y="459644"/>
            <a:ext cx="11009459" cy="601383"/>
          </a:xfrm>
        </p:spPr>
        <p:txBody>
          <a:bodyPr>
            <a:normAutofit fontScale="90000"/>
          </a:bodyPr>
          <a:lstStyle/>
          <a:p>
            <a:r>
              <a:rPr lang="en-US" sz="3908" spc="-99" dirty="0">
                <a:solidFill>
                  <a:srgbClr val="0070C0"/>
                </a:solidFill>
                <a:latin typeface="Segoe UI"/>
                <a:cs typeface="Segoe UI"/>
              </a:rPr>
              <a:t>Using AI for Good</a:t>
            </a:r>
          </a:p>
        </p:txBody>
      </p:sp>
      <p:graphicFrame>
        <p:nvGraphicFramePr>
          <p:cNvPr id="7" name="Content Placeholder 2">
            <a:extLst>
              <a:ext uri="{FF2B5EF4-FFF2-40B4-BE49-F238E27FC236}">
                <a16:creationId xmlns:a16="http://schemas.microsoft.com/office/drawing/2014/main" id="{353AB3C9-A34E-40D9-B41C-DFABFD40CAA4}"/>
              </a:ext>
            </a:extLst>
          </p:cNvPr>
          <p:cNvGraphicFramePr>
            <a:graphicFrameLocks noGrp="1"/>
          </p:cNvGraphicFramePr>
          <p:nvPr>
            <p:ph sz="quarter" idx="4294967295"/>
            <p:extLst>
              <p:ext uri="{D42A27DB-BD31-4B8C-83A1-F6EECF244321}">
                <p14:modId xmlns:p14="http://schemas.microsoft.com/office/powerpoint/2010/main" val="2900155139"/>
              </p:ext>
            </p:extLst>
          </p:nvPr>
        </p:nvGraphicFramePr>
        <p:xfrm>
          <a:off x="591343" y="3206441"/>
          <a:ext cx="11009313" cy="38973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Placeholder 1026" descr="A person standing in front of a computer">
            <a:extLst>
              <a:ext uri="{FF2B5EF4-FFF2-40B4-BE49-F238E27FC236}">
                <a16:creationId xmlns:a16="http://schemas.microsoft.com/office/drawing/2014/main" id="{62DCBA77-36F7-4702-979F-9FE0C0E86E16}"/>
              </a:ext>
              <a:ext uri="{C183D7F6-B498-43B3-948B-1728B52AA6E4}">
                <adec:decorative xmlns:adec="http://schemas.microsoft.com/office/drawing/2017/decorative" val="0"/>
              </a:ext>
            </a:extLst>
          </p:cNvPr>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a:xfrm>
            <a:off x="3647268" y="1664834"/>
            <a:ext cx="1988721" cy="1990356"/>
          </a:xfrm>
          <a:prstGeom prst="ellipse">
            <a:avLst/>
          </a:prstGeom>
          <a:blipFill>
            <a:blip r:embed="rId9" cstate="email">
              <a:extLst>
                <a:ext uri="{28A0092B-C50C-407E-A947-70E740481C1C}">
                  <a14:useLocalDpi xmlns:a14="http://schemas.microsoft.com/office/drawing/2010/main"/>
                </a:ext>
              </a:extLst>
            </a:blip>
            <a:stretch>
              <a:fillRect/>
            </a:stretch>
          </a:blipFill>
        </p:spPr>
      </p:pic>
      <p:pic>
        <p:nvPicPr>
          <p:cNvPr id="2" name="Picture 1" descr="A turtle swimming under water&#10;&#10;">
            <a:extLst>
              <a:ext uri="{FF2B5EF4-FFF2-40B4-BE49-F238E27FC236}">
                <a16:creationId xmlns:a16="http://schemas.microsoft.com/office/drawing/2014/main" id="{09A067AE-7E5B-412A-ADEA-FF07944BEE3D}"/>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794453" y="1701409"/>
            <a:ext cx="2008041" cy="2008041"/>
          </a:xfrm>
          <a:prstGeom prst="flowChartConnector">
            <a:avLst/>
          </a:prstGeom>
        </p:spPr>
      </p:pic>
      <p:pic>
        <p:nvPicPr>
          <p:cNvPr id="3" name="Picture Placeholder 1029" descr="A group of refugees, including a woman holding a young child">
            <a:extLst>
              <a:ext uri="{FF2B5EF4-FFF2-40B4-BE49-F238E27FC236}">
                <a16:creationId xmlns:a16="http://schemas.microsoft.com/office/drawing/2014/main" id="{C589A0B3-BE50-4920-A8D7-8B69553E9529}"/>
              </a:ext>
              <a:ext uri="{C183D7F6-B498-43B3-948B-1728B52AA6E4}">
                <adec:decorative xmlns:adec="http://schemas.microsoft.com/office/drawing/2017/decorative" val="0"/>
              </a:ext>
            </a:extLst>
          </p:cNvPr>
          <p:cNvPicPr>
            <a:picLocks noChangeAspect="1"/>
          </p:cNvPicPr>
          <p:nvPr/>
        </p:nvPicPr>
        <p:blipFill rotWithShape="1">
          <a:blip r:embed="rId11" cstate="hqprint">
            <a:extLst>
              <a:ext uri="{28A0092B-C50C-407E-A947-70E740481C1C}">
                <a14:useLocalDpi xmlns:a14="http://schemas.microsoft.com/office/drawing/2010/main"/>
              </a:ext>
            </a:extLst>
          </a:blip>
          <a:srcRect l="-568" t="-375"/>
          <a:stretch/>
        </p:blipFill>
        <p:spPr>
          <a:xfrm>
            <a:off x="6556015" y="1702903"/>
            <a:ext cx="1988721" cy="1990356"/>
          </a:xfrm>
          <a:prstGeom prst="ellipse">
            <a:avLst/>
          </a:prstGeom>
          <a:blipFill>
            <a:blip r:embed="rId9" cstate="email">
              <a:extLst>
                <a:ext uri="{28A0092B-C50C-407E-A947-70E740481C1C}">
                  <a14:useLocalDpi xmlns:a14="http://schemas.microsoft.com/office/drawing/2010/main"/>
                </a:ext>
              </a:extLst>
            </a:blip>
            <a:stretch>
              <a:fillRect/>
            </a:stretch>
          </a:blipFill>
        </p:spPr>
      </p:pic>
      <p:pic>
        <p:nvPicPr>
          <p:cNvPr id="10" name="Picture Placeholder 1033" descr="A Nurse smiling at the camera">
            <a:extLst>
              <a:ext uri="{FF2B5EF4-FFF2-40B4-BE49-F238E27FC236}">
                <a16:creationId xmlns:a16="http://schemas.microsoft.com/office/drawing/2014/main" id="{14CF9289-F33F-4A30-BC93-EBC73D301537}"/>
              </a:ext>
              <a:ext uri="{C183D7F6-B498-43B3-948B-1728B52AA6E4}">
                <adec:decorative xmlns:adec="http://schemas.microsoft.com/office/drawing/2017/decorative" val="0"/>
              </a:ext>
            </a:extLst>
          </p:cNvPr>
          <p:cNvPicPr>
            <a:picLocks noChangeAspect="1"/>
          </p:cNvPicPr>
          <p:nvPr/>
        </p:nvPicPr>
        <p:blipFill rotWithShape="1">
          <a:blip r:embed="rId12" cstate="hqprint">
            <a:extLst>
              <a:ext uri="{28A0092B-C50C-407E-A947-70E740481C1C}">
                <a14:useLocalDpi xmlns:a14="http://schemas.microsoft.com/office/drawing/2010/main"/>
              </a:ext>
            </a:extLst>
          </a:blip>
          <a:srcRect t="-1295" b="-42"/>
          <a:stretch/>
        </p:blipFill>
        <p:spPr>
          <a:xfrm>
            <a:off x="9345826" y="1685456"/>
            <a:ext cx="1990356" cy="1990356"/>
          </a:xfrm>
          <a:prstGeom prst="ellipse">
            <a:avLst/>
          </a:prstGeom>
          <a:blipFill>
            <a:blip r:embed="rId9" cstate="email">
              <a:extLst>
                <a:ext uri="{28A0092B-C50C-407E-A947-70E740481C1C}">
                  <a14:useLocalDpi xmlns:a14="http://schemas.microsoft.com/office/drawing/2010/main"/>
                </a:ext>
              </a:extLst>
            </a:blip>
            <a:stretch>
              <a:fillRect/>
            </a:stretch>
          </a:blipFill>
        </p:spPr>
      </p:pic>
    </p:spTree>
    <p:extLst>
      <p:ext uri="{BB962C8B-B14F-4D97-AF65-F5344CB8AC3E}">
        <p14:creationId xmlns:p14="http://schemas.microsoft.com/office/powerpoint/2010/main" val="1912830509"/>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1DE2704-DCB0-4282-8E8E-090BF204B64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 y="-36378"/>
            <a:ext cx="12192000" cy="6903904"/>
          </a:xfrm>
          <a:prstGeom prst="rect">
            <a:avLst/>
          </a:prstGeom>
        </p:spPr>
      </p:pic>
      <p:sp>
        <p:nvSpPr>
          <p:cNvPr id="4" name="Rectangle 3">
            <a:extLst>
              <a:ext uri="{FF2B5EF4-FFF2-40B4-BE49-F238E27FC236}">
                <a16:creationId xmlns:a16="http://schemas.microsoft.com/office/drawing/2014/main" id="{83B76EC5-DD88-4803-8F72-ED6FE2DCD53F}"/>
              </a:ext>
            </a:extLst>
          </p:cNvPr>
          <p:cNvSpPr/>
          <p:nvPr/>
        </p:nvSpPr>
        <p:spPr>
          <a:xfrm>
            <a:off x="-228600" y="-266700"/>
            <a:ext cx="12649200" cy="7391400"/>
          </a:xfrm>
          <a:prstGeom prst="rect">
            <a:avLst/>
          </a:prstGeom>
          <a:solidFill>
            <a:schemeClr val="tx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Picture 4"/>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847975" y="1602018"/>
            <a:ext cx="6496050" cy="4520292"/>
          </a:xfrm>
          <a:prstGeom prst="rect">
            <a:avLst/>
          </a:prstGeom>
        </p:spPr>
      </p:pic>
      <p:sp>
        <p:nvSpPr>
          <p:cNvPr id="6" name="TextBox 5">
            <a:extLst>
              <a:ext uri="{FF2B5EF4-FFF2-40B4-BE49-F238E27FC236}">
                <a16:creationId xmlns:a16="http://schemas.microsoft.com/office/drawing/2014/main" id="{D529FAA5-8EDC-4ED3-9F3F-0816150BCBAC}"/>
              </a:ext>
            </a:extLst>
          </p:cNvPr>
          <p:cNvSpPr txBox="1"/>
          <p:nvPr/>
        </p:nvSpPr>
        <p:spPr>
          <a:xfrm>
            <a:off x="828676" y="584874"/>
            <a:ext cx="915237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Segoe UI Light" panose="020B0502040204020203" pitchFamily="34" charset="0"/>
                <a:ea typeface="+mn-ea"/>
                <a:cs typeface="Segoe UI Light" panose="020B0502040204020203" pitchFamily="34" charset="0"/>
              </a:rPr>
              <a:t>Land Cover Mapping</a:t>
            </a:r>
          </a:p>
        </p:txBody>
      </p:sp>
      <p:sp>
        <p:nvSpPr>
          <p:cNvPr id="7" name="TextBox 6">
            <a:extLst>
              <a:ext uri="{FF2B5EF4-FFF2-40B4-BE49-F238E27FC236}">
                <a16:creationId xmlns:a16="http://schemas.microsoft.com/office/drawing/2014/main" id="{69D7C69B-BF51-40B9-B5CA-5A0F5E2727FD}"/>
              </a:ext>
            </a:extLst>
          </p:cNvPr>
          <p:cNvSpPr txBox="1"/>
          <p:nvPr/>
        </p:nvSpPr>
        <p:spPr>
          <a:xfrm>
            <a:off x="7196715" y="6211371"/>
            <a:ext cx="209016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white"/>
                </a:solidFill>
                <a:effectLst/>
                <a:uLnTx/>
                <a:uFillTx/>
                <a:latin typeface="Segoe UI Light" panose="020B0502040204020203" pitchFamily="34" charset="0"/>
                <a:ea typeface="+mn-ea"/>
                <a:cs typeface="Segoe UI Light" panose="020B0502040204020203" pitchFamily="34" charset="0"/>
              </a:rPr>
              <a:t>Oakland, Michigan</a:t>
            </a:r>
          </a:p>
        </p:txBody>
      </p:sp>
      <p:sp>
        <p:nvSpPr>
          <p:cNvPr id="8" name="TextBox 7">
            <a:extLst>
              <a:ext uri="{FF2B5EF4-FFF2-40B4-BE49-F238E27FC236}">
                <a16:creationId xmlns:a16="http://schemas.microsoft.com/office/drawing/2014/main" id="{8D5AF84F-1272-4D3B-BDC4-0973306ADC01}"/>
              </a:ext>
            </a:extLst>
          </p:cNvPr>
          <p:cNvSpPr txBox="1"/>
          <p:nvPr/>
        </p:nvSpPr>
        <p:spPr>
          <a:xfrm>
            <a:off x="528509" y="1602018"/>
            <a:ext cx="2205166" cy="1258806"/>
          </a:xfrm>
          <a:prstGeom prst="rect">
            <a:avLst/>
          </a:prstGeom>
          <a:noFill/>
        </p:spPr>
        <p:txBody>
          <a:bodyPr wrap="square" lIns="182880" tIns="146304" rIns="182880" bIns="146304" rtlCol="0">
            <a:spAutoFit/>
          </a:bodyPr>
          <a:lstStyle/>
          <a:p>
            <a:pPr marL="0" marR="0" lvl="0" indent="0" algn="r" defTabSz="914400" rtl="0" eaLnBrk="1" fontAlgn="auto" latinLnBrk="0" hangingPunct="1">
              <a:lnSpc>
                <a:spcPct val="90000"/>
              </a:lnSpc>
              <a:spcBef>
                <a:spcPts val="0"/>
              </a:spcBef>
              <a:spcAft>
                <a:spcPts val="60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Segoe UI" panose="020B0502040204020203" pitchFamily="34" charset="0"/>
                <a:ea typeface="+mn-ea"/>
                <a:cs typeface="Segoe UI" panose="020B0502040204020203" pitchFamily="34" charset="0"/>
              </a:rPr>
              <a:t>Aerial photo</a:t>
            </a:r>
          </a:p>
          <a:p>
            <a:pPr marL="0" marR="0" lvl="0" indent="0" algn="r" defTabSz="914400" rtl="0" eaLnBrk="1" fontAlgn="auto" latinLnBrk="0" hangingPunct="1">
              <a:lnSpc>
                <a:spcPct val="90000"/>
              </a:lnSpc>
              <a:spcBef>
                <a:spcPts val="0"/>
              </a:spcBef>
              <a:spcAft>
                <a:spcPts val="60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Segoe UI" panose="020B0502040204020203" pitchFamily="34" charset="0"/>
                <a:ea typeface="+mn-ea"/>
                <a:cs typeface="Segoe UI" panose="020B0502040204020203" pitchFamily="34" charset="0"/>
              </a:rPr>
              <a:t>1m resolution, input data</a:t>
            </a:r>
          </a:p>
        </p:txBody>
      </p:sp>
      <p:sp>
        <p:nvSpPr>
          <p:cNvPr id="9" name="TextBox 8">
            <a:extLst>
              <a:ext uri="{FF2B5EF4-FFF2-40B4-BE49-F238E27FC236}">
                <a16:creationId xmlns:a16="http://schemas.microsoft.com/office/drawing/2014/main" id="{CEA29697-4033-49BF-BB13-CD1C1D1F5997}"/>
              </a:ext>
            </a:extLst>
          </p:cNvPr>
          <p:cNvSpPr txBox="1"/>
          <p:nvPr/>
        </p:nvSpPr>
        <p:spPr>
          <a:xfrm>
            <a:off x="9458325" y="1461527"/>
            <a:ext cx="2205166" cy="1591205"/>
          </a:xfrm>
          <a:prstGeom prst="rect">
            <a:avLst/>
          </a:prstGeom>
          <a:noFill/>
        </p:spPr>
        <p:txBody>
          <a:bodyPr wrap="square" lIns="182880" tIns="146304" rIns="182880" bIns="146304" rtlCol="0">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Segoe UI" panose="020B0502040204020203" pitchFamily="34" charset="0"/>
                <a:ea typeface="+mn-ea"/>
                <a:cs typeface="Segoe UI" panose="020B0502040204020203" pitchFamily="34" charset="0"/>
              </a:rPr>
              <a:t>Existing land cover map</a:t>
            </a: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Segoe UI" panose="020B0502040204020203" pitchFamily="34" charset="0"/>
                <a:ea typeface="+mn-ea"/>
                <a:cs typeface="Segoe UI" panose="020B0502040204020203" pitchFamily="34" charset="0"/>
              </a:rPr>
              <a:t>Created 7 years ago, out of date</a:t>
            </a:r>
          </a:p>
        </p:txBody>
      </p:sp>
      <p:sp>
        <p:nvSpPr>
          <p:cNvPr id="10" name="TextBox 9">
            <a:extLst>
              <a:ext uri="{FF2B5EF4-FFF2-40B4-BE49-F238E27FC236}">
                <a16:creationId xmlns:a16="http://schemas.microsoft.com/office/drawing/2014/main" id="{6F943B0F-CEEE-4A4C-8B11-7133A2541348}"/>
              </a:ext>
            </a:extLst>
          </p:cNvPr>
          <p:cNvSpPr txBox="1"/>
          <p:nvPr/>
        </p:nvSpPr>
        <p:spPr>
          <a:xfrm>
            <a:off x="9515476" y="3827011"/>
            <a:ext cx="2262316" cy="2477601"/>
          </a:xfrm>
          <a:prstGeom prst="rect">
            <a:avLst/>
          </a:prstGeom>
          <a:noFill/>
        </p:spPr>
        <p:txBody>
          <a:bodyPr wrap="square" lIns="182880" tIns="146304" rIns="182880" bIns="146304" rtlCol="0">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Segoe UI" panose="020B0502040204020203" pitchFamily="34" charset="0"/>
                <a:ea typeface="+mn-ea"/>
                <a:cs typeface="Segoe UI" panose="020B0502040204020203" pitchFamily="34" charset="0"/>
              </a:rPr>
              <a:t>Land classification model</a:t>
            </a: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Segoe UI" panose="020B0502040204020203" pitchFamily="34" charset="0"/>
                <a:ea typeface="+mn-ea"/>
                <a:cs typeface="Segoe UI" panose="020B0502040204020203" pitchFamily="34" charset="0"/>
              </a:rPr>
              <a:t>Classifying on the fly, and detects new roundabout</a:t>
            </a:r>
          </a:p>
        </p:txBody>
      </p:sp>
      <p:sp>
        <p:nvSpPr>
          <p:cNvPr id="11" name="TextBox 10">
            <a:extLst>
              <a:ext uri="{FF2B5EF4-FFF2-40B4-BE49-F238E27FC236}">
                <a16:creationId xmlns:a16="http://schemas.microsoft.com/office/drawing/2014/main" id="{4D68D20D-5372-46F9-8CF8-40E044AE0294}"/>
              </a:ext>
            </a:extLst>
          </p:cNvPr>
          <p:cNvSpPr txBox="1"/>
          <p:nvPr/>
        </p:nvSpPr>
        <p:spPr>
          <a:xfrm>
            <a:off x="414208" y="3806121"/>
            <a:ext cx="2262316" cy="2477601"/>
          </a:xfrm>
          <a:prstGeom prst="rect">
            <a:avLst/>
          </a:prstGeom>
          <a:noFill/>
        </p:spPr>
        <p:txBody>
          <a:bodyPr wrap="square" lIns="182880" tIns="146304" rIns="182880" bIns="146304" rtlCol="0">
            <a:spAutoFit/>
          </a:bodyPr>
          <a:lstStyle/>
          <a:p>
            <a:pPr marL="0" marR="0" lvl="0" indent="0" algn="r" defTabSz="914400" rtl="0" eaLnBrk="1" fontAlgn="auto" latinLnBrk="0" hangingPunct="1">
              <a:lnSpc>
                <a:spcPct val="90000"/>
              </a:lnSpc>
              <a:spcBef>
                <a:spcPts val="0"/>
              </a:spcBef>
              <a:spcAft>
                <a:spcPts val="60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Segoe UI" panose="020B0502040204020203" pitchFamily="34" charset="0"/>
                <a:ea typeface="+mn-ea"/>
                <a:cs typeface="Segoe UI" panose="020B0502040204020203" pitchFamily="34" charset="0"/>
              </a:rPr>
              <a:t>Land classification model</a:t>
            </a:r>
          </a:p>
          <a:p>
            <a:pPr marL="0" marR="0" lvl="0" indent="0" algn="r" defTabSz="914400" rtl="0" eaLnBrk="1" fontAlgn="auto" latinLnBrk="0" hangingPunct="1">
              <a:lnSpc>
                <a:spcPct val="90000"/>
              </a:lnSpc>
              <a:spcBef>
                <a:spcPts val="0"/>
              </a:spcBef>
              <a:spcAft>
                <a:spcPts val="60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Segoe UI" panose="020B0502040204020203" pitchFamily="34" charset="0"/>
                <a:ea typeface="+mn-ea"/>
                <a:cs typeface="Segoe UI" panose="020B0502040204020203" pitchFamily="34" charset="0"/>
              </a:rPr>
              <a:t>Show mix of probabilities across land cover types</a:t>
            </a:r>
          </a:p>
        </p:txBody>
      </p:sp>
    </p:spTree>
    <p:extLst>
      <p:ext uri="{BB962C8B-B14F-4D97-AF65-F5344CB8AC3E}">
        <p14:creationId xmlns:p14="http://schemas.microsoft.com/office/powerpoint/2010/main" val="18948629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35435766-7101-4534-B404-DB94B10811C1}"/>
              </a:ext>
              <a:ext uri="{C183D7F6-B498-43B3-948B-1728B52AA6E4}">
                <adec:decorative xmlns:adec="http://schemas.microsoft.com/office/drawing/2017/decorative" val="1"/>
              </a:ext>
            </a:extLst>
          </p:cNvPr>
          <p:cNvSpPr/>
          <p:nvPr/>
        </p:nvSpPr>
        <p:spPr>
          <a:xfrm>
            <a:off x="10021" y="2820"/>
            <a:ext cx="12171956" cy="6852361"/>
          </a:xfrm>
          <a:prstGeom prst="rect">
            <a:avLst/>
          </a:prstGeom>
          <a:solidFill>
            <a:srgbClr val="243A5E"/>
          </a:solidFill>
        </p:spPr>
        <p:txBody>
          <a:bodyPr wrap="square" lIns="0" tIns="0" rIns="0" bIns="0" rtlCol="0" anchor="ctr">
            <a:noAutofit/>
          </a:bodyPr>
          <a:lstStyle/>
          <a:p>
            <a:pPr marL="0" marR="0" lvl="0" indent="0" algn="l" defTabSz="827421" rtl="0" eaLnBrk="1" fontAlgn="base" latinLnBrk="0" hangingPunct="1">
              <a:lnSpc>
                <a:spcPct val="95000"/>
              </a:lnSpc>
              <a:spcBef>
                <a:spcPct val="0"/>
              </a:spcBef>
              <a:spcAft>
                <a:spcPts val="1064"/>
              </a:spcAft>
              <a:buClrTx/>
              <a:buSzTx/>
              <a:buFontTx/>
              <a:buNone/>
              <a:tabLst/>
              <a:defRPr/>
            </a:pPr>
            <a:endParaRPr kumimoji="0" lang="en-US" sz="4260" b="0" i="0" u="none" strike="noStrike" kern="1200" cap="none" spc="-45" normalizeH="0" baseline="0" noProof="0">
              <a:ln w="3175">
                <a:noFill/>
              </a:ln>
              <a:solidFill>
                <a:srgbClr val="008272"/>
              </a:solidFill>
              <a:effectLst/>
              <a:uLnTx/>
              <a:uFillTx/>
              <a:latin typeface="Segoe UI" panose="020B0502040204020203" pitchFamily="34" charset="0"/>
              <a:ea typeface="+mn-ea"/>
              <a:cs typeface="Segoe UI" panose="020B0502040204020203" pitchFamily="34" charset="0"/>
            </a:endParaRPr>
          </a:p>
        </p:txBody>
      </p:sp>
      <p:sp>
        <p:nvSpPr>
          <p:cNvPr id="18" name="Title 1">
            <a:extLst>
              <a:ext uri="{FF2B5EF4-FFF2-40B4-BE49-F238E27FC236}">
                <a16:creationId xmlns:a16="http://schemas.microsoft.com/office/drawing/2014/main" id="{68D00422-93AD-4656-8A78-B2BFA7704215}"/>
              </a:ext>
            </a:extLst>
          </p:cNvPr>
          <p:cNvSpPr>
            <a:spLocks noGrp="1"/>
          </p:cNvSpPr>
          <p:nvPr>
            <p:ph type="title"/>
          </p:nvPr>
        </p:nvSpPr>
        <p:spPr>
          <a:xfrm>
            <a:off x="640304" y="679386"/>
            <a:ext cx="4067307" cy="185613"/>
          </a:xfrm>
        </p:spPr>
        <p:txBody>
          <a:bodyPr>
            <a:noAutofit/>
          </a:bodyPr>
          <a:lstStyle/>
          <a:p>
            <a:r>
              <a:rPr lang="en-US" sz="1420" dirty="0">
                <a:solidFill>
                  <a:srgbClr val="50E6FF"/>
                </a:solidFill>
              </a:rPr>
              <a:t>CASE STUDY: Australia, ANZ</a:t>
            </a:r>
          </a:p>
        </p:txBody>
      </p:sp>
      <p:sp>
        <p:nvSpPr>
          <p:cNvPr id="19" name="Title 3">
            <a:extLst>
              <a:ext uri="{FF2B5EF4-FFF2-40B4-BE49-F238E27FC236}">
                <a16:creationId xmlns:a16="http://schemas.microsoft.com/office/drawing/2014/main" id="{33532DC0-AC76-4E89-90FA-913ACE6465CD}"/>
              </a:ext>
            </a:extLst>
          </p:cNvPr>
          <p:cNvSpPr txBox="1">
            <a:spLocks/>
          </p:cNvSpPr>
          <p:nvPr/>
        </p:nvSpPr>
        <p:spPr>
          <a:xfrm>
            <a:off x="640304" y="1255885"/>
            <a:ext cx="4238502" cy="765776"/>
          </a:xfrm>
          <a:prstGeom prst="rect">
            <a:avLst/>
          </a:prstGeom>
        </p:spPr>
        <p:txBody>
          <a:bodyPr vert="horz" lIns="0" tIns="0" rIns="0" bIns="0" rtlCol="0" anchor="t" anchorCtr="0">
            <a:noAutofit/>
          </a:bodyPr>
          <a:lstStyle>
            <a:lvl1pPr>
              <a:defRPr sz="3600">
                <a:solidFill>
                  <a:srgbClr val="008272"/>
                </a:solidFill>
                <a:latin typeface="Segoe UI Emoji" panose="020B0502040204020203" pitchFamily="34" charset="0"/>
                <a:ea typeface="Segoe UI Emoji" panose="020B0502040204020203" pitchFamily="34" charset="0"/>
                <a:cs typeface="+mj-cs"/>
              </a:defRPr>
            </a:lvl1pPr>
          </a:lstStyle>
          <a:p>
            <a:pPr marL="0" marR="0" lvl="0" indent="0" algn="l" defTabSz="812170" rtl="0" eaLnBrk="1" fontAlgn="auto" latinLnBrk="0" hangingPunct="1">
              <a:lnSpc>
                <a:spcPct val="100000"/>
              </a:lnSpc>
              <a:spcBef>
                <a:spcPts val="0"/>
              </a:spcBef>
              <a:spcAft>
                <a:spcPts val="0"/>
              </a:spcAft>
              <a:buClrTx/>
              <a:buSzTx/>
              <a:buFontTx/>
              <a:buNone/>
              <a:tabLst/>
              <a:defRPr/>
            </a:pPr>
            <a:r>
              <a:rPr kumimoji="0" lang="en-US" sz="4260" b="0" i="0" u="none" strike="noStrike" kern="1200" cap="none" spc="0" normalizeH="0" baseline="0" noProof="0">
                <a:ln>
                  <a:noFill/>
                </a:ln>
                <a:solidFill>
                  <a:srgbClr val="50E6FF"/>
                </a:solidFill>
                <a:effectLst/>
                <a:uLnTx/>
                <a:uFillTx/>
                <a:latin typeface="Segoe UI" panose="020B0502040204020203" pitchFamily="34" charset="0"/>
                <a:ea typeface="Segoe UI Emoji" panose="020B0502040204020203" pitchFamily="34" charset="0"/>
                <a:cs typeface="Segoe UI" panose="020B0502040204020203" pitchFamily="34" charset="0"/>
              </a:rPr>
              <a:t>CSIRO</a:t>
            </a:r>
            <a:endParaRPr kumimoji="0" lang="en-US" sz="4260" b="0" i="0" u="none" strike="noStrike" kern="0" cap="none" spc="0" normalizeH="0" baseline="0" noProof="0">
              <a:ln>
                <a:noFill/>
              </a:ln>
              <a:solidFill>
                <a:srgbClr val="50E6FF"/>
              </a:solidFill>
              <a:effectLst/>
              <a:uLnTx/>
              <a:uFillTx/>
              <a:latin typeface="Segoe UI" panose="020B0502040204020203" pitchFamily="34" charset="0"/>
              <a:ea typeface="Segoe UI Emoji" panose="020B0502040204020203" pitchFamily="34" charset="0"/>
              <a:cs typeface="Segoe UI" panose="020B0502040204020203" pitchFamily="34" charset="0"/>
            </a:endParaRPr>
          </a:p>
        </p:txBody>
      </p:sp>
      <p:sp>
        <p:nvSpPr>
          <p:cNvPr id="21" name="Title 3">
            <a:extLst>
              <a:ext uri="{FF2B5EF4-FFF2-40B4-BE49-F238E27FC236}">
                <a16:creationId xmlns:a16="http://schemas.microsoft.com/office/drawing/2014/main" id="{7D927421-FE69-470E-B3C1-B6D53AE4DB7F}"/>
              </a:ext>
            </a:extLst>
          </p:cNvPr>
          <p:cNvSpPr txBox="1">
            <a:spLocks/>
          </p:cNvSpPr>
          <p:nvPr/>
        </p:nvSpPr>
        <p:spPr>
          <a:xfrm>
            <a:off x="640304" y="2021661"/>
            <a:ext cx="4238502" cy="1135074"/>
          </a:xfrm>
          <a:prstGeom prst="rect">
            <a:avLst/>
          </a:prstGeom>
        </p:spPr>
        <p:txBody>
          <a:bodyPr vert="horz" lIns="0" tIns="0" rIns="0" bIns="0" rtlCol="0" anchor="t" anchorCtr="0">
            <a:noAutofit/>
          </a:bodyPr>
          <a:lstStyle>
            <a:lvl1pPr>
              <a:defRPr sz="3600">
                <a:solidFill>
                  <a:srgbClr val="008272"/>
                </a:solidFill>
                <a:latin typeface="Segoe UI Emoji" panose="020B0502040204020203" pitchFamily="34" charset="0"/>
                <a:ea typeface="Segoe UI Emoji" panose="020B0502040204020203" pitchFamily="34" charset="0"/>
                <a:cs typeface="+mj-cs"/>
              </a:defRPr>
            </a:lvl1pPr>
          </a:lstStyle>
          <a:p>
            <a:pPr marL="0" marR="0" lvl="0" indent="0" algn="l" defTabSz="812170" rtl="0" eaLnBrk="1" fontAlgn="auto" latinLnBrk="0" hangingPunct="1">
              <a:lnSpc>
                <a:spcPct val="100000"/>
              </a:lnSpc>
              <a:spcBef>
                <a:spcPts val="0"/>
              </a:spcBef>
              <a:spcAft>
                <a:spcPts val="0"/>
              </a:spcAft>
              <a:buClrTx/>
              <a:buSzTx/>
              <a:buFontTx/>
              <a:buNone/>
              <a:tabLst/>
              <a:defRPr/>
            </a:pPr>
            <a:r>
              <a:rPr kumimoji="0" lang="en-US" sz="3196" b="0" i="0" u="none" strike="noStrike" kern="1200" cap="none" spc="0" normalizeH="0" baseline="0" noProof="0">
                <a:ln>
                  <a:noFill/>
                </a:ln>
                <a:solidFill>
                  <a:prstClr val="white"/>
                </a:solidFill>
                <a:effectLst/>
                <a:uLnTx/>
                <a:uFillTx/>
                <a:latin typeface="Segoe UI" panose="020B0502040204020203" pitchFamily="34" charset="0"/>
                <a:ea typeface="Segoe UI Emoji" panose="020B0502040204020203" pitchFamily="34" charset="0"/>
                <a:cs typeface="Segoe UI" panose="020B0502040204020203" pitchFamily="34" charset="0"/>
              </a:rPr>
              <a:t>Turtle conservation through AI</a:t>
            </a:r>
            <a:endParaRPr kumimoji="0" lang="en-US" sz="3196" b="0" i="0" u="none" strike="noStrike" kern="0" cap="none" spc="0" normalizeH="0" baseline="0" noProof="0">
              <a:ln>
                <a:noFill/>
              </a:ln>
              <a:solidFill>
                <a:prstClr val="white"/>
              </a:solidFill>
              <a:effectLst/>
              <a:uLnTx/>
              <a:uFillTx/>
              <a:latin typeface="Segoe UI" panose="020B0502040204020203" pitchFamily="34" charset="0"/>
              <a:ea typeface="Segoe UI Emoji" panose="020B0502040204020203" pitchFamily="34" charset="0"/>
              <a:cs typeface="Segoe UI" panose="020B0502040204020203" pitchFamily="34" charset="0"/>
            </a:endParaRPr>
          </a:p>
        </p:txBody>
      </p:sp>
      <p:sp>
        <p:nvSpPr>
          <p:cNvPr id="22" name="Title 3">
            <a:extLst>
              <a:ext uri="{FF2B5EF4-FFF2-40B4-BE49-F238E27FC236}">
                <a16:creationId xmlns:a16="http://schemas.microsoft.com/office/drawing/2014/main" id="{162985FD-C447-4F2B-862F-37DAE924C666}"/>
              </a:ext>
            </a:extLst>
          </p:cNvPr>
          <p:cNvSpPr txBox="1">
            <a:spLocks/>
          </p:cNvSpPr>
          <p:nvPr/>
        </p:nvSpPr>
        <p:spPr>
          <a:xfrm>
            <a:off x="637912" y="3316508"/>
            <a:ext cx="4830193" cy="2553323"/>
          </a:xfrm>
          <a:prstGeom prst="rect">
            <a:avLst/>
          </a:prstGeom>
        </p:spPr>
        <p:txBody>
          <a:bodyPr vert="horz" lIns="0" tIns="0" rIns="0" bIns="0" rtlCol="0" anchor="t" anchorCtr="0">
            <a:noAutofit/>
          </a:bodyPr>
          <a:lstStyle>
            <a:lvl1pPr>
              <a:defRPr sz="3600">
                <a:solidFill>
                  <a:srgbClr val="008272"/>
                </a:solidFill>
                <a:latin typeface="Segoe UI Emoji" panose="020B0502040204020203" pitchFamily="34" charset="0"/>
                <a:ea typeface="Segoe UI Emoji" panose="020B0502040204020203" pitchFamily="34" charset="0"/>
                <a:cs typeface="+mj-cs"/>
              </a:defRPr>
            </a:lvl1pPr>
          </a:lstStyle>
          <a:p>
            <a:pPr marL="304328" marR="0" lvl="0" indent="-304328" algn="l" defTabSz="812170" rtl="0" eaLnBrk="1" fontAlgn="auto" latinLnBrk="0" hangingPunct="1">
              <a:lnSpc>
                <a:spcPct val="100000"/>
              </a:lnSpc>
              <a:spcBef>
                <a:spcPts val="0"/>
              </a:spcBef>
              <a:spcAft>
                <a:spcPts val="887"/>
              </a:spcAft>
              <a:buClrTx/>
              <a:buSzTx/>
              <a:buFont typeface="Arial" panose="020B0604020202020204" pitchFamily="34" charset="0"/>
              <a:buChar char="•"/>
              <a:tabLst/>
              <a:defRPr/>
            </a:pPr>
            <a:r>
              <a:rPr kumimoji="0" lang="en-US" sz="1865" b="0" i="0" u="none" strike="noStrike" kern="1200" cap="none" spc="0" normalizeH="0" baseline="0" noProof="0">
                <a:ln>
                  <a:noFill/>
                </a:ln>
                <a:solidFill>
                  <a:prstClr val="white"/>
                </a:solidFill>
                <a:effectLst/>
                <a:uLnTx/>
                <a:uFillTx/>
                <a:latin typeface="Segoe UI" panose="020B0502040204020203" pitchFamily="34" charset="0"/>
                <a:ea typeface="Segoe UI Emoji" panose="020B0502040204020203" pitchFamily="34" charset="0"/>
                <a:cs typeface="Segoe UI" panose="020B0502040204020203" pitchFamily="34" charset="0"/>
              </a:rPr>
              <a:t>Partnered with Indigenous communities, nonprofits and private companies to reverse effects of predators on turtle populations.</a:t>
            </a:r>
          </a:p>
          <a:p>
            <a:pPr marL="304328" marR="0" lvl="0" indent="-304328" algn="l" defTabSz="812170" rtl="0" eaLnBrk="1" fontAlgn="auto" latinLnBrk="0" hangingPunct="1">
              <a:lnSpc>
                <a:spcPct val="100000"/>
              </a:lnSpc>
              <a:spcBef>
                <a:spcPts val="0"/>
              </a:spcBef>
              <a:spcAft>
                <a:spcPts val="887"/>
              </a:spcAft>
              <a:buClrTx/>
              <a:buSzTx/>
              <a:buFont typeface="Arial" panose="020B0604020202020204" pitchFamily="34" charset="0"/>
              <a:buChar char="•"/>
              <a:tabLst/>
              <a:defRPr/>
            </a:pPr>
            <a:r>
              <a:rPr kumimoji="0" lang="en-US" sz="1865" b="0" i="0" u="none" strike="noStrike" kern="1200" cap="none" spc="0" normalizeH="0" baseline="0" noProof="0">
                <a:ln>
                  <a:noFill/>
                </a:ln>
                <a:solidFill>
                  <a:prstClr val="white"/>
                </a:solidFill>
                <a:effectLst/>
                <a:uLnTx/>
                <a:uFillTx/>
                <a:latin typeface="Segoe UI" panose="020B0502040204020203" pitchFamily="34" charset="0"/>
                <a:ea typeface="Segoe UI Emoji" panose="020B0502040204020203" pitchFamily="34" charset="0"/>
                <a:cs typeface="Segoe UI" panose="020B0502040204020203" pitchFamily="34" charset="0"/>
              </a:rPr>
              <a:t>AI-based solution is 90% accurate in analyzing tens of thousands of images every month.</a:t>
            </a:r>
          </a:p>
          <a:p>
            <a:pPr marL="304328" marR="0" lvl="0" indent="-304328" algn="l" defTabSz="812170" rtl="0" eaLnBrk="1" fontAlgn="auto" latinLnBrk="0" hangingPunct="1">
              <a:lnSpc>
                <a:spcPct val="100000"/>
              </a:lnSpc>
              <a:spcBef>
                <a:spcPts val="0"/>
              </a:spcBef>
              <a:spcAft>
                <a:spcPts val="887"/>
              </a:spcAft>
              <a:buClrTx/>
              <a:buSzTx/>
              <a:buFont typeface="Arial" panose="020B0604020202020204" pitchFamily="34" charset="0"/>
              <a:buChar char="•"/>
              <a:tabLst/>
              <a:defRPr/>
            </a:pPr>
            <a:r>
              <a:rPr kumimoji="0" lang="en-US" sz="1865" b="0" i="0" u="none" strike="noStrike" kern="1200" cap="none" spc="0" normalizeH="0" baseline="0" noProof="0">
                <a:ln>
                  <a:noFill/>
                </a:ln>
                <a:solidFill>
                  <a:prstClr val="white"/>
                </a:solidFill>
                <a:effectLst/>
                <a:uLnTx/>
                <a:uFillTx/>
                <a:latin typeface="Segoe UI" panose="020B0502040204020203" pitchFamily="34" charset="0"/>
                <a:ea typeface="Segoe UI Emoji" panose="020B0502040204020203" pitchFamily="34" charset="0"/>
                <a:cs typeface="Segoe UI" panose="020B0502040204020203" pitchFamily="34" charset="0"/>
              </a:rPr>
              <a:t>The partnership has reduced the loss of turtle hatchlings from 100% to 30%.</a:t>
            </a:r>
          </a:p>
        </p:txBody>
      </p:sp>
      <p:pic>
        <p:nvPicPr>
          <p:cNvPr id="3" name="Picture 2" descr="Dozens of baby turtles emerge from a nest in the sand. Few will make it to adulthood. (Photo: APN Cape York file)">
            <a:extLst>
              <a:ext uri="{FF2B5EF4-FFF2-40B4-BE49-F238E27FC236}">
                <a16:creationId xmlns:a16="http://schemas.microsoft.com/office/drawing/2014/main" id="{7F79C796-7E42-FC42-9730-9618C0A31C0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095996" y="2820"/>
            <a:ext cx="6085981" cy="6852360"/>
          </a:xfrm>
          <a:prstGeom prst="rect">
            <a:avLst/>
          </a:prstGeom>
        </p:spPr>
      </p:pic>
      <p:graphicFrame>
        <p:nvGraphicFramePr>
          <p:cNvPr id="8" name="Table 7">
            <a:extLst>
              <a:ext uri="{FF2B5EF4-FFF2-40B4-BE49-F238E27FC236}">
                <a16:creationId xmlns:a16="http://schemas.microsoft.com/office/drawing/2014/main" id="{F26BF96F-EAC5-4598-A137-EB34DF9F1E98}"/>
              </a:ext>
              <a:ext uri="{C183D7F6-B498-43B3-948B-1728B52AA6E4}">
                <adec:decorative xmlns:adec="http://schemas.microsoft.com/office/drawing/2017/decorative" val="1"/>
              </a:ext>
            </a:extLst>
          </p:cNvPr>
          <p:cNvGraphicFramePr>
            <a:graphicFrameLocks noGrp="1"/>
          </p:cNvGraphicFramePr>
          <p:nvPr/>
        </p:nvGraphicFramePr>
        <p:xfrm>
          <a:off x="-2109806" y="2822"/>
          <a:ext cx="2043757" cy="3225015"/>
        </p:xfrm>
        <a:graphic>
          <a:graphicData uri="http://schemas.openxmlformats.org/drawingml/2006/table">
            <a:tbl>
              <a:tblPr firstRow="1" bandRow="1">
                <a:tableStyleId>{5C22544A-7EE6-4342-B048-85BDC9FD1C3A}</a:tableStyleId>
              </a:tblPr>
              <a:tblGrid>
                <a:gridCol w="2043757">
                  <a:extLst>
                    <a:ext uri="{9D8B030D-6E8A-4147-A177-3AD203B41FA5}">
                      <a16:colId xmlns:a16="http://schemas.microsoft.com/office/drawing/2014/main" val="2904459757"/>
                    </a:ext>
                  </a:extLst>
                </a:gridCol>
              </a:tblGrid>
              <a:tr h="244826">
                <a:tc>
                  <a:txBody>
                    <a:bodyPr/>
                    <a:lstStyle/>
                    <a:p>
                      <a:r>
                        <a:rPr lang="en-US" sz="1200" b="0">
                          <a:solidFill>
                            <a:srgbClr val="FFFF00"/>
                          </a:solidFill>
                          <a:latin typeface="Segoe UI" panose="020B0502040204020203" pitchFamily="34" charset="0"/>
                          <a:cs typeface="Segoe UI" panose="020B0502040204020203" pitchFamily="34" charset="0"/>
                        </a:rPr>
                        <a:t>Guidance for Field</a:t>
                      </a:r>
                    </a:p>
                  </a:txBody>
                  <a:tcPr marL="55327" marR="55327" marT="27664" marB="27664">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943986955"/>
                  </a:ext>
                </a:extLst>
              </a:tr>
              <a:tr h="244826">
                <a:tc>
                  <a:txBody>
                    <a:bodyPr/>
                    <a:lstStyle/>
                    <a:p>
                      <a:pPr marL="0" indent="0">
                        <a:spcAft>
                          <a:spcPts val="1200"/>
                        </a:spcAft>
                        <a:buFont typeface="+mj-lt"/>
                        <a:buNone/>
                      </a:pPr>
                      <a:endParaRPr lang="en-US" sz="1200" b="0">
                        <a:solidFill>
                          <a:schemeClr val="bg1"/>
                        </a:solidFill>
                        <a:latin typeface="Segoe UI" panose="020B0502040204020203" pitchFamily="34" charset="0"/>
                        <a:cs typeface="Segoe UI" panose="020B0502040204020203" pitchFamily="34" charset="0"/>
                      </a:endParaRPr>
                    </a:p>
                  </a:txBody>
                  <a:tcPr marL="55327" marR="55327" marT="27664" marB="27664">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401005050"/>
                  </a:ext>
                </a:extLst>
              </a:tr>
              <a:tr h="2735363">
                <a:tc>
                  <a:txBody>
                    <a:bodyPr/>
                    <a:lstStyle/>
                    <a:p>
                      <a:pPr marL="0" indent="0">
                        <a:spcAft>
                          <a:spcPts val="1200"/>
                        </a:spcAft>
                        <a:buFont typeface="+mj-lt"/>
                        <a:buNone/>
                      </a:pPr>
                      <a:r>
                        <a:rPr lang="en-US" sz="1200" b="0" dirty="0">
                          <a:solidFill>
                            <a:schemeClr val="bg1"/>
                          </a:solidFill>
                          <a:latin typeface="Segoe UI" panose="020B0502040204020203" pitchFamily="34" charset="0"/>
                          <a:cs typeface="Segoe UI" panose="020B0502040204020203" pitchFamily="34" charset="0"/>
                        </a:rPr>
                        <a:t>Instructions</a:t>
                      </a:r>
                    </a:p>
                    <a:p>
                      <a:pPr marL="228600" indent="-228600">
                        <a:spcAft>
                          <a:spcPts val="1200"/>
                        </a:spcAft>
                        <a:buFont typeface="+mj-lt"/>
                        <a:buAutoNum type="arabicPeriod"/>
                      </a:pPr>
                      <a:r>
                        <a:rPr lang="en-US" sz="1200" b="0" dirty="0">
                          <a:solidFill>
                            <a:schemeClr val="bg1"/>
                          </a:solidFill>
                          <a:latin typeface="Segoe UI" panose="020B0502040204020203" pitchFamily="34" charset="0"/>
                          <a:cs typeface="Segoe UI" panose="020B0502040204020203" pitchFamily="34" charset="0"/>
                        </a:rPr>
                        <a:t>Select regionally relevant case studies from appendix to add to the deck.</a:t>
                      </a:r>
                    </a:p>
                    <a:p>
                      <a:pPr marL="228600" indent="-228600">
                        <a:spcAft>
                          <a:spcPts val="1200"/>
                        </a:spcAft>
                        <a:buFont typeface="+mj-lt"/>
                        <a:buAutoNum type="arabicPeriod"/>
                      </a:pPr>
                      <a:r>
                        <a:rPr lang="en-US" sz="1200" b="0" dirty="0">
                          <a:solidFill>
                            <a:schemeClr val="bg1"/>
                          </a:solidFill>
                          <a:latin typeface="Segoe UI" panose="020B0502040204020203" pitchFamily="34" charset="0"/>
                          <a:cs typeface="Segoe UI" panose="020B0502040204020203" pitchFamily="34" charset="0"/>
                        </a:rPr>
                        <a:t>Customize slide content for audience as needed.</a:t>
                      </a:r>
                    </a:p>
                    <a:p>
                      <a:pPr marL="228600" indent="-228600">
                        <a:spcAft>
                          <a:spcPts val="1200"/>
                        </a:spcAft>
                        <a:buFont typeface="+mj-lt"/>
                        <a:buAutoNum type="arabicPeriod"/>
                      </a:pPr>
                      <a:r>
                        <a:rPr lang="en-US" sz="1200" b="0" dirty="0">
                          <a:solidFill>
                            <a:schemeClr val="bg1"/>
                          </a:solidFill>
                          <a:latin typeface="Segoe UI" panose="020B0502040204020203" pitchFamily="34" charset="0"/>
                          <a:cs typeface="Segoe UI" panose="020B0502040204020203" pitchFamily="34" charset="0"/>
                        </a:rPr>
                        <a:t>For latest case studies, visit Win Wire for complete list and description of S500 engagements.</a:t>
                      </a:r>
                    </a:p>
                  </a:txBody>
                  <a:tcPr marL="55327" marR="55327" marT="27664" marB="27664">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451348894"/>
                  </a:ext>
                </a:extLst>
              </a:tr>
            </a:tbl>
          </a:graphicData>
        </a:graphic>
      </p:graphicFrame>
    </p:spTree>
    <p:extLst>
      <p:ext uri="{BB962C8B-B14F-4D97-AF65-F5344CB8AC3E}">
        <p14:creationId xmlns:p14="http://schemas.microsoft.com/office/powerpoint/2010/main" val="2730017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SVID_White_Blue_Accent_16x9_2013_06">
  <a:themeElements>
    <a:clrScheme name="Custom 14">
      <a:dk1>
        <a:srgbClr val="505050"/>
      </a:dk1>
      <a:lt1>
        <a:srgbClr val="FFFFFF"/>
      </a:lt1>
      <a:dk2>
        <a:srgbClr val="0078D7"/>
      </a:dk2>
      <a:lt2>
        <a:srgbClr val="00BCF2"/>
      </a:lt2>
      <a:accent1>
        <a:srgbClr val="0078D7"/>
      </a:accent1>
      <a:accent2>
        <a:srgbClr val="B4009E"/>
      </a:accent2>
      <a:accent3>
        <a:srgbClr val="008272"/>
      </a:accent3>
      <a:accent4>
        <a:srgbClr val="5C2D91"/>
      </a:accent4>
      <a:accent5>
        <a:srgbClr val="D83B01"/>
      </a:accent5>
      <a:accent6>
        <a:srgbClr val="107C10"/>
      </a:accent6>
      <a:hlink>
        <a:srgbClr val="FFFFFF"/>
      </a:hlink>
      <a:folHlink>
        <a:srgbClr val="FFFFFF"/>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Template_ Guidelines_October-2014_v7.potx" id="{9A7673B7-6617-4D08-BAA2-E3A69E0FF8E0}" vid="{94EEEF7B-31E6-4279-B4B7-7F374B8ED2A9}"/>
    </a:ext>
  </a:extLst>
</a:theme>
</file>

<file path=ppt/theme/theme3.xml><?xml version="1.0" encoding="utf-8"?>
<a:theme xmlns:a="http://schemas.openxmlformats.org/drawingml/2006/main" name="Sustainability All-up">
  <a:themeElements>
    <a:clrScheme name="Custom 38">
      <a:dk1>
        <a:srgbClr val="000000"/>
      </a:dk1>
      <a:lt1>
        <a:srgbClr val="FFFFFF"/>
      </a:lt1>
      <a:dk2>
        <a:srgbClr val="243A5F"/>
      </a:dk2>
      <a:lt2>
        <a:srgbClr val="E6E6E6"/>
      </a:lt2>
      <a:accent1>
        <a:srgbClr val="30E5D0"/>
      </a:accent1>
      <a:accent2>
        <a:srgbClr val="008575"/>
      </a:accent2>
      <a:accent3>
        <a:srgbClr val="243A5F"/>
      </a:accent3>
      <a:accent4>
        <a:srgbClr val="30E5D0"/>
      </a:accent4>
      <a:accent5>
        <a:srgbClr val="0078D4"/>
      </a:accent5>
      <a:accent6>
        <a:srgbClr val="D2D2D2"/>
      </a:accent6>
      <a:hlink>
        <a:srgbClr val="30E5D0"/>
      </a:hlink>
      <a:folHlink>
        <a:srgbClr val="30E5D0"/>
      </a:folHlink>
    </a:clrScheme>
    <a:fontScheme name="Microsoft 2019 Brand Templates">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000000"/>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smtClean="0"/>
        </a:defPPr>
      </a:lstStyle>
    </a:txDef>
  </a:objectDefaults>
  <a:extraClrSchemeLst/>
  <a:extLst>
    <a:ext uri="{05A4C25C-085E-4340-85A3-A5531E510DB2}">
      <thm15:themeFamily xmlns:thm15="http://schemas.microsoft.com/office/thememl/2012/main" name="Template Starter Teal - February 2020.potx" id="{ED1A6496-A683-46AB-8E23-C2F28A40B1A7}" vid="{6017B456-6C7F-4CBA-A12B-A3732CAB3A98}"/>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White Template">
  <a:themeElements>
    <a:clrScheme name="ST_Blue on White/Lt Gray">
      <a:dk1>
        <a:srgbClr val="000000"/>
      </a:dk1>
      <a:lt1>
        <a:srgbClr val="FFFFFF"/>
      </a:lt1>
      <a:dk2>
        <a:srgbClr val="243A5E"/>
      </a:dk2>
      <a:lt2>
        <a:srgbClr val="E6E6E6"/>
      </a:lt2>
      <a:accent1>
        <a:srgbClr val="0078D4"/>
      </a:accent1>
      <a:accent2>
        <a:srgbClr val="243A5E"/>
      </a:accent2>
      <a:accent3>
        <a:srgbClr val="D83B01"/>
      </a:accent3>
      <a:accent4>
        <a:srgbClr val="107C10"/>
      </a:accent4>
      <a:accent5>
        <a:srgbClr val="8661C5"/>
      </a:accent5>
      <a:accent6>
        <a:srgbClr val="737373"/>
      </a:accent6>
      <a:hlink>
        <a:srgbClr val="0078D4"/>
      </a:hlink>
      <a:folHlink>
        <a:srgbClr val="0078D4"/>
      </a:folHlink>
    </a:clrScheme>
    <a:fontScheme name="Microsoft 2019 Brand Templates">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mplate Starter Blue - April 2019.potx" id="{E0B8D684-B527-4878-B904-C1EC5025E6F1}" vid="{2ADA5319-A5E8-46E4-9069-6102E6C77820}"/>
    </a:ext>
  </a:extLst>
</a:theme>
</file>

<file path=ppt/theme/theme6.xml><?xml version="1.0" encoding="utf-8"?>
<a:theme xmlns:a="http://schemas.openxmlformats.org/drawingml/2006/main" name="4_Sustainability All-up">
  <a:themeElements>
    <a:clrScheme name="Custom 34">
      <a:dk1>
        <a:srgbClr val="000000"/>
      </a:dk1>
      <a:lt1>
        <a:srgbClr val="FFFFFF"/>
      </a:lt1>
      <a:dk2>
        <a:srgbClr val="243A5E"/>
      </a:dk2>
      <a:lt2>
        <a:srgbClr val="E6E6E6"/>
      </a:lt2>
      <a:accent1>
        <a:srgbClr val="30E5D0"/>
      </a:accent1>
      <a:accent2>
        <a:srgbClr val="008575"/>
      </a:accent2>
      <a:accent3>
        <a:srgbClr val="243A5E"/>
      </a:accent3>
      <a:accent4>
        <a:srgbClr val="30E5D0"/>
      </a:accent4>
      <a:accent5>
        <a:srgbClr val="0078D4"/>
      </a:accent5>
      <a:accent6>
        <a:srgbClr val="D2D2D2"/>
      </a:accent6>
      <a:hlink>
        <a:srgbClr val="30E5D0"/>
      </a:hlink>
      <a:folHlink>
        <a:srgbClr val="30E5D0"/>
      </a:folHlink>
    </a:clrScheme>
    <a:fontScheme name="Microsoft 2019 Brand Templates">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000000"/>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smtClean="0"/>
        </a:defPPr>
      </a:lstStyle>
    </a:txDef>
  </a:objectDefaults>
  <a:extraClrSchemeLst/>
  <a:extLst>
    <a:ext uri="{05A4C25C-085E-4340-85A3-A5531E510DB2}">
      <thm15:themeFamily xmlns:thm15="http://schemas.microsoft.com/office/thememl/2012/main" name="Template Starter Teal - February 2020.potx" id="{ED1A6496-A683-46AB-8E23-C2F28A40B1A7}" vid="{6017B456-6C7F-4CBA-A12B-A3732CAB3A98}"/>
    </a:ext>
  </a:extLst>
</a:theme>
</file>

<file path=ppt/theme/theme7.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6-51058_SLT Template">
  <a:themeElements>
    <a:clrScheme name="SLT Template Color Theme">
      <a:dk1>
        <a:srgbClr val="000000"/>
      </a:dk1>
      <a:lt1>
        <a:srgbClr val="FFFFFF"/>
      </a:lt1>
      <a:dk2>
        <a:srgbClr val="243A5E"/>
      </a:dk2>
      <a:lt2>
        <a:srgbClr val="E6E6E6"/>
      </a:lt2>
      <a:accent1>
        <a:srgbClr val="0078D4"/>
      </a:accent1>
      <a:accent2>
        <a:srgbClr val="243A5E"/>
      </a:accent2>
      <a:accent3>
        <a:srgbClr val="50E6FF"/>
      </a:accent3>
      <a:accent4>
        <a:srgbClr val="008575"/>
      </a:accent4>
      <a:accent5>
        <a:srgbClr val="737373"/>
      </a:accent5>
      <a:accent6>
        <a:srgbClr val="D2D2D2"/>
      </a:accent6>
      <a:hlink>
        <a:srgbClr val="0078D4"/>
      </a:hlink>
      <a:folHlink>
        <a:srgbClr val="0078D4"/>
      </a:folHlink>
    </a:clrScheme>
    <a:fontScheme name="Microsoft 2019 Brand Templates">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smtClean="0">
            <a:solidFill>
              <a:schemeClr val="bg1"/>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z="2000" dirty="0" smtClean="0"/>
        </a:defPPr>
      </a:lstStyle>
    </a:txDef>
  </a:objectDefaults>
  <a:extraClrSchemeLst/>
  <a:extLst>
    <a:ext uri="{05A4C25C-085E-4340-85A3-A5531E510DB2}">
      <thm15:themeFamily xmlns:thm15="http://schemas.microsoft.com/office/thememl/2012/main" name="SLT Template_v02-QC.potx" id="{1E6F1DE2-B8BC-4488-AB7A-D47CB8AEC1F5}" vid="{70083464-410B-4567-B9E5-8118A8166E5D}"/>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427</Words>
  <Application>Microsoft Office PowerPoint</Application>
  <PresentationFormat>Widescreen</PresentationFormat>
  <Paragraphs>112</Paragraphs>
  <Slides>17</Slides>
  <Notes>16</Notes>
  <HiddenSlides>0</HiddenSlides>
  <MMClips>0</MMClips>
  <ScaleCrop>false</ScaleCrop>
  <HeadingPairs>
    <vt:vector size="6" baseType="variant">
      <vt:variant>
        <vt:lpstr>Fonts Used</vt:lpstr>
      </vt:variant>
      <vt:variant>
        <vt:i4>10</vt:i4>
      </vt:variant>
      <vt:variant>
        <vt:lpstr>Theme</vt:lpstr>
      </vt:variant>
      <vt:variant>
        <vt:i4>8</vt:i4>
      </vt:variant>
      <vt:variant>
        <vt:lpstr>Slide Titles</vt:lpstr>
      </vt:variant>
      <vt:variant>
        <vt:i4>17</vt:i4>
      </vt:variant>
    </vt:vector>
  </HeadingPairs>
  <TitlesOfParts>
    <vt:vector size="35" baseType="lpstr">
      <vt:lpstr>Arial</vt:lpstr>
      <vt:lpstr>Calibri</vt:lpstr>
      <vt:lpstr>Calibri Light</vt:lpstr>
      <vt:lpstr>Consolas</vt:lpstr>
      <vt:lpstr>Segoe UI</vt:lpstr>
      <vt:lpstr>Segoe UI Light</vt:lpstr>
      <vt:lpstr>segoe ui normal</vt:lpstr>
      <vt:lpstr>Segoe UI Semibold</vt:lpstr>
      <vt:lpstr>Segoe UI Semilight</vt:lpstr>
      <vt:lpstr>Wingdings</vt:lpstr>
      <vt:lpstr>Office Theme</vt:lpstr>
      <vt:lpstr>MSVID_White_Blue_Accent_16x9_2013_06</vt:lpstr>
      <vt:lpstr>Sustainability All-up</vt:lpstr>
      <vt:lpstr>1_Office Theme</vt:lpstr>
      <vt:lpstr>White Template</vt:lpstr>
      <vt:lpstr>4_Sustainability All-up</vt:lpstr>
      <vt:lpstr>2_Office Theme</vt:lpstr>
      <vt:lpstr>6-51058_SLT Template</vt:lpstr>
      <vt:lpstr>PowerPoint Presentation</vt:lpstr>
      <vt:lpstr>Agenda </vt:lpstr>
      <vt:lpstr>Business Rational for Social Impact Investments </vt:lpstr>
      <vt:lpstr>Business Rational for Social Impact Investments </vt:lpstr>
      <vt:lpstr>Align Social Impact Priorities to Core Business</vt:lpstr>
      <vt:lpstr>Microsoft’s Path to Responsible AI Initiatives</vt:lpstr>
      <vt:lpstr>Using AI for Good</vt:lpstr>
      <vt:lpstr>PowerPoint Presentation</vt:lpstr>
      <vt:lpstr>CASE STUDY: Australia, ANZ</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2024-02-09T18:32:54Z</dcterms:created>
  <dcterms:modified xsi:type="dcterms:W3CDTF">2024-02-09T18:36:00Z</dcterms:modified>
</cp:coreProperties>
</file>